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310" r:id="rId4"/>
    <p:sldId id="332" r:id="rId5"/>
    <p:sldId id="307" r:id="rId6"/>
    <p:sldId id="356" r:id="rId7"/>
    <p:sldId id="359" r:id="rId8"/>
    <p:sldId id="581" r:id="rId9"/>
    <p:sldId id="357" r:id="rId10"/>
    <p:sldId id="360" r:id="rId11"/>
    <p:sldId id="361" r:id="rId12"/>
    <p:sldId id="362" r:id="rId13"/>
    <p:sldId id="391" r:id="rId14"/>
    <p:sldId id="388" r:id="rId15"/>
    <p:sldId id="389" r:id="rId16"/>
    <p:sldId id="390" r:id="rId17"/>
    <p:sldId id="416" r:id="rId18"/>
    <p:sldId id="392" r:id="rId19"/>
    <p:sldId id="417" r:id="rId20"/>
    <p:sldId id="418" r:id="rId21"/>
    <p:sldId id="419" r:id="rId22"/>
    <p:sldId id="574" r:id="rId23"/>
    <p:sldId id="575" r:id="rId24"/>
    <p:sldId id="576" r:id="rId25"/>
    <p:sldId id="577" r:id="rId26"/>
    <p:sldId id="578" r:id="rId27"/>
    <p:sldId id="579" r:id="rId28"/>
    <p:sldId id="580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4">
          <p15:clr>
            <a:srgbClr val="A4A3A4"/>
          </p15:clr>
        </p15:guide>
        <p15:guide id="2" pos="39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7FFD8"/>
    <a:srgbClr val="C71B1C"/>
    <a:srgbClr val="FFF496"/>
    <a:srgbClr val="9BFFC8"/>
    <a:srgbClr val="4FFF9E"/>
    <a:srgbClr val="B1DD81"/>
    <a:srgbClr val="F0F9FF"/>
    <a:srgbClr val="AFF3FF"/>
    <a:srgbClr val="F5A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0" autoAdjust="0"/>
    <p:restoredTop sz="89273" autoAdjust="0"/>
  </p:normalViewPr>
  <p:slideViewPr>
    <p:cSldViewPr snapToGrid="0" showGuides="1">
      <p:cViewPr varScale="1">
        <p:scale>
          <a:sx n="66" d="100"/>
          <a:sy n="66" d="100"/>
        </p:scale>
        <p:origin x="774" y="90"/>
      </p:cViewPr>
      <p:guideLst>
        <p:guide orient="horz" pos="2434"/>
        <p:guide pos="39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ED6E-5BBA-4BB5-915A-C13DAC25D67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DF0C0-43DC-4471-BE73-F26432E89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29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351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195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66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555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137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691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475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015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798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482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70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022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939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604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310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444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557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290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048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25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88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33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153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34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84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70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Với</a:t>
            </a:r>
            <a:r>
              <a:rPr lang="en-US" altLang="zh-CN" dirty="0"/>
              <a:t> </a:t>
            </a:r>
            <a:r>
              <a:rPr lang="en-US" altLang="zh-CN" dirty="0" err="1"/>
              <a:t>tổng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hạng</a:t>
            </a:r>
            <a:r>
              <a:rPr lang="en-US" altLang="zh-CN" dirty="0"/>
              <a:t> </a:t>
            </a:r>
            <a:r>
              <a:rPr lang="en-US" altLang="zh-CN" dirty="0" err="1"/>
              <a:t>bằng</a:t>
            </a:r>
            <a:r>
              <a:rPr lang="en-US" altLang="zh-CN" dirty="0"/>
              <a:t> </a:t>
            </a:r>
            <a:r>
              <a:rPr lang="en-US" altLang="zh-CN" dirty="0" err="1"/>
              <a:t>nhau</a:t>
            </a:r>
            <a:r>
              <a:rPr lang="en-US" altLang="zh-CN" dirty="0"/>
              <a:t>, ta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thể</a:t>
            </a:r>
            <a:r>
              <a:rPr lang="en-US" altLang="zh-CN" dirty="0"/>
              <a:t> </a:t>
            </a:r>
            <a:r>
              <a:rPr lang="en-US" altLang="zh-CN" dirty="0" err="1"/>
              <a:t>viết</a:t>
            </a:r>
            <a:r>
              <a:rPr lang="en-US" altLang="zh-CN" dirty="0"/>
              <a:t> </a:t>
            </a:r>
            <a:r>
              <a:rPr lang="en-US" altLang="zh-CN" dirty="0" err="1"/>
              <a:t>thành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</a:t>
            </a:r>
            <a:r>
              <a:rPr lang="en-US" altLang="zh-CN" dirty="0" err="1"/>
              <a:t>nhân</a:t>
            </a:r>
            <a:r>
              <a:rPr lang="en-US" altLang="zh-CN" dirty="0"/>
              <a:t>, do 3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lấy</a:t>
            </a:r>
            <a:r>
              <a:rPr lang="en-US" altLang="zh-CN" dirty="0"/>
              <a:t> 4 </a:t>
            </a:r>
            <a:r>
              <a:rPr lang="en-US" altLang="zh-CN" dirty="0" err="1"/>
              <a:t>lần</a:t>
            </a:r>
            <a:r>
              <a:rPr lang="en-US" altLang="zh-CN" dirty="0"/>
              <a:t> </a:t>
            </a:r>
            <a:r>
              <a:rPr lang="en-US" altLang="zh-CN" dirty="0" err="1"/>
              <a:t>nên</a:t>
            </a:r>
            <a:r>
              <a:rPr lang="en-US" altLang="zh-CN" dirty="0"/>
              <a:t> ta </a:t>
            </a:r>
            <a:r>
              <a:rPr lang="en-US" altLang="zh-CN" dirty="0" err="1"/>
              <a:t>viết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</a:t>
            </a:r>
            <a:r>
              <a:rPr lang="en-US" altLang="zh-CN" dirty="0" err="1"/>
              <a:t>nhân</a:t>
            </a:r>
            <a:r>
              <a:rPr lang="en-US" altLang="zh-CN" dirty="0"/>
              <a:t>: 3x4=16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7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49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4284-6E8C-4757-BA56-CFB0D4215E0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4284-6E8C-4757-BA56-CFB0D4215E0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12.png"/><Relationship Id="rId10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0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888490" y="1568450"/>
            <a:ext cx="9070340" cy="2657475"/>
            <a:chOff x="2974" y="2470"/>
            <a:chExt cx="14284" cy="4185"/>
          </a:xfrm>
        </p:grpSpPr>
        <p:sp>
          <p:nvSpPr>
            <p:cNvPr id="12" name="Freeform 11"/>
            <p:cNvSpPr/>
            <p:nvPr/>
          </p:nvSpPr>
          <p:spPr>
            <a:xfrm>
              <a:off x="3577" y="2945"/>
              <a:ext cx="13135" cy="3711"/>
            </a:xfrm>
            <a:custGeom>
              <a:avLst/>
              <a:gdLst>
                <a:gd name="connisteX0" fmla="*/ 258445 w 8020050"/>
                <a:gd name="connsiteY0" fmla="*/ 258445 h 2026285"/>
                <a:gd name="connisteX1" fmla="*/ 247650 w 8020050"/>
                <a:gd name="connsiteY1" fmla="*/ 193675 h 2026285"/>
                <a:gd name="connisteX2" fmla="*/ 312420 w 8020050"/>
                <a:gd name="connsiteY2" fmla="*/ 161925 h 2026285"/>
                <a:gd name="connisteX3" fmla="*/ 377190 w 8020050"/>
                <a:gd name="connsiteY3" fmla="*/ 129540 h 2026285"/>
                <a:gd name="connisteX4" fmla="*/ 441960 w 8020050"/>
                <a:gd name="connsiteY4" fmla="*/ 97155 h 2026285"/>
                <a:gd name="connisteX5" fmla="*/ 506730 w 8020050"/>
                <a:gd name="connsiteY5" fmla="*/ 86360 h 2026285"/>
                <a:gd name="connisteX6" fmla="*/ 570865 w 8020050"/>
                <a:gd name="connsiteY6" fmla="*/ 64770 h 2026285"/>
                <a:gd name="connisteX7" fmla="*/ 646430 w 8020050"/>
                <a:gd name="connsiteY7" fmla="*/ 43180 h 2026285"/>
                <a:gd name="connisteX8" fmla="*/ 711200 w 8020050"/>
                <a:gd name="connsiteY8" fmla="*/ 32385 h 2026285"/>
                <a:gd name="connisteX9" fmla="*/ 775970 w 8020050"/>
                <a:gd name="connsiteY9" fmla="*/ 21590 h 2026285"/>
                <a:gd name="connisteX10" fmla="*/ 851535 w 8020050"/>
                <a:gd name="connsiteY10" fmla="*/ 21590 h 2026285"/>
                <a:gd name="connisteX11" fmla="*/ 916305 w 8020050"/>
                <a:gd name="connsiteY11" fmla="*/ 0 h 2026285"/>
                <a:gd name="connisteX12" fmla="*/ 991235 w 8020050"/>
                <a:gd name="connsiteY12" fmla="*/ 0 h 2026285"/>
                <a:gd name="connisteX13" fmla="*/ 1056005 w 8020050"/>
                <a:gd name="connsiteY13" fmla="*/ 0 h 2026285"/>
                <a:gd name="connisteX14" fmla="*/ 1120775 w 8020050"/>
                <a:gd name="connsiteY14" fmla="*/ 0 h 2026285"/>
                <a:gd name="connisteX15" fmla="*/ 1196340 w 8020050"/>
                <a:gd name="connsiteY15" fmla="*/ 32385 h 2026285"/>
                <a:gd name="connisteX16" fmla="*/ 1261110 w 8020050"/>
                <a:gd name="connsiteY16" fmla="*/ 86360 h 2026285"/>
                <a:gd name="connisteX17" fmla="*/ 1325880 w 8020050"/>
                <a:gd name="connsiteY17" fmla="*/ 118745 h 2026285"/>
                <a:gd name="connisteX18" fmla="*/ 1390650 w 8020050"/>
                <a:gd name="connsiteY18" fmla="*/ 140335 h 2026285"/>
                <a:gd name="connisteX19" fmla="*/ 1454785 w 8020050"/>
                <a:gd name="connsiteY19" fmla="*/ 140335 h 2026285"/>
                <a:gd name="connisteX20" fmla="*/ 1530350 w 8020050"/>
                <a:gd name="connsiteY20" fmla="*/ 140335 h 2026285"/>
                <a:gd name="connisteX21" fmla="*/ 1595120 w 8020050"/>
                <a:gd name="connsiteY21" fmla="*/ 140335 h 2026285"/>
                <a:gd name="connisteX22" fmla="*/ 1659890 w 8020050"/>
                <a:gd name="connsiteY22" fmla="*/ 107950 h 2026285"/>
                <a:gd name="connisteX23" fmla="*/ 1724660 w 8020050"/>
                <a:gd name="connsiteY23" fmla="*/ 107950 h 2026285"/>
                <a:gd name="connisteX24" fmla="*/ 1789430 w 8020050"/>
                <a:gd name="connsiteY24" fmla="*/ 118745 h 2026285"/>
                <a:gd name="connisteX25" fmla="*/ 1854200 w 8020050"/>
                <a:gd name="connsiteY25" fmla="*/ 151130 h 2026285"/>
                <a:gd name="connisteX26" fmla="*/ 1918335 w 8020050"/>
                <a:gd name="connsiteY26" fmla="*/ 204470 h 2026285"/>
                <a:gd name="connisteX27" fmla="*/ 1972310 w 8020050"/>
                <a:gd name="connsiteY27" fmla="*/ 269240 h 2026285"/>
                <a:gd name="connisteX28" fmla="*/ 2026285 w 8020050"/>
                <a:gd name="connsiteY28" fmla="*/ 334010 h 2026285"/>
                <a:gd name="connisteX29" fmla="*/ 2091055 w 8020050"/>
                <a:gd name="connsiteY29" fmla="*/ 387985 h 2026285"/>
                <a:gd name="connisteX30" fmla="*/ 2166620 w 8020050"/>
                <a:gd name="connsiteY30" fmla="*/ 420370 h 2026285"/>
                <a:gd name="connisteX31" fmla="*/ 2231390 w 8020050"/>
                <a:gd name="connsiteY31" fmla="*/ 420370 h 2026285"/>
                <a:gd name="connisteX32" fmla="*/ 2296160 w 8020050"/>
                <a:gd name="connsiteY32" fmla="*/ 420370 h 2026285"/>
                <a:gd name="connisteX33" fmla="*/ 2360295 w 8020050"/>
                <a:gd name="connsiteY33" fmla="*/ 420370 h 2026285"/>
                <a:gd name="connisteX34" fmla="*/ 2414270 w 8020050"/>
                <a:gd name="connsiteY34" fmla="*/ 355600 h 2026285"/>
                <a:gd name="connisteX35" fmla="*/ 2468245 w 8020050"/>
                <a:gd name="connsiteY35" fmla="*/ 290830 h 2026285"/>
                <a:gd name="connisteX36" fmla="*/ 2511425 w 8020050"/>
                <a:gd name="connsiteY36" fmla="*/ 226060 h 2026285"/>
                <a:gd name="connisteX37" fmla="*/ 2576195 w 8020050"/>
                <a:gd name="connsiteY37" fmla="*/ 161925 h 2026285"/>
                <a:gd name="connisteX38" fmla="*/ 2640965 w 8020050"/>
                <a:gd name="connsiteY38" fmla="*/ 129540 h 2026285"/>
                <a:gd name="connisteX39" fmla="*/ 2705735 w 8020050"/>
                <a:gd name="connsiteY39" fmla="*/ 86360 h 2026285"/>
                <a:gd name="connisteX40" fmla="*/ 2770505 w 8020050"/>
                <a:gd name="connsiteY40" fmla="*/ 53975 h 2026285"/>
                <a:gd name="connisteX41" fmla="*/ 2834640 w 8020050"/>
                <a:gd name="connsiteY41" fmla="*/ 32385 h 2026285"/>
                <a:gd name="connisteX42" fmla="*/ 2899410 w 8020050"/>
                <a:gd name="connsiteY42" fmla="*/ 21590 h 2026285"/>
                <a:gd name="connisteX43" fmla="*/ 2974975 w 8020050"/>
                <a:gd name="connsiteY43" fmla="*/ 21590 h 2026285"/>
                <a:gd name="connisteX44" fmla="*/ 3039745 w 8020050"/>
                <a:gd name="connsiteY44" fmla="*/ 32385 h 2026285"/>
                <a:gd name="connisteX45" fmla="*/ 3104515 w 8020050"/>
                <a:gd name="connsiteY45" fmla="*/ 75565 h 2026285"/>
                <a:gd name="connisteX46" fmla="*/ 3169285 w 8020050"/>
                <a:gd name="connsiteY46" fmla="*/ 140335 h 2026285"/>
                <a:gd name="connisteX47" fmla="*/ 3234055 w 8020050"/>
                <a:gd name="connsiteY47" fmla="*/ 204470 h 2026285"/>
                <a:gd name="connisteX48" fmla="*/ 3298190 w 8020050"/>
                <a:gd name="connsiteY48" fmla="*/ 247650 h 2026285"/>
                <a:gd name="connisteX49" fmla="*/ 3362960 w 8020050"/>
                <a:gd name="connsiteY49" fmla="*/ 312420 h 2026285"/>
                <a:gd name="connisteX50" fmla="*/ 3427730 w 8020050"/>
                <a:gd name="connsiteY50" fmla="*/ 334010 h 2026285"/>
                <a:gd name="connisteX51" fmla="*/ 3492500 w 8020050"/>
                <a:gd name="connsiteY51" fmla="*/ 355600 h 2026285"/>
                <a:gd name="connisteX52" fmla="*/ 3568065 w 8020050"/>
                <a:gd name="connsiteY52" fmla="*/ 355600 h 2026285"/>
                <a:gd name="connisteX53" fmla="*/ 3632835 w 8020050"/>
                <a:gd name="connsiteY53" fmla="*/ 355600 h 2026285"/>
                <a:gd name="connisteX54" fmla="*/ 3707765 w 8020050"/>
                <a:gd name="connsiteY54" fmla="*/ 355600 h 2026285"/>
                <a:gd name="connisteX55" fmla="*/ 3772535 w 8020050"/>
                <a:gd name="connsiteY55" fmla="*/ 355600 h 2026285"/>
                <a:gd name="connisteX56" fmla="*/ 3848100 w 8020050"/>
                <a:gd name="connsiteY56" fmla="*/ 355600 h 2026285"/>
                <a:gd name="connisteX57" fmla="*/ 3912870 w 8020050"/>
                <a:gd name="connsiteY57" fmla="*/ 355600 h 2026285"/>
                <a:gd name="connisteX58" fmla="*/ 3988435 w 8020050"/>
                <a:gd name="connsiteY58" fmla="*/ 355600 h 2026285"/>
                <a:gd name="connisteX59" fmla="*/ 4053205 w 8020050"/>
                <a:gd name="connsiteY59" fmla="*/ 344805 h 2026285"/>
                <a:gd name="connisteX60" fmla="*/ 4117975 w 8020050"/>
                <a:gd name="connsiteY60" fmla="*/ 344805 h 2026285"/>
                <a:gd name="connisteX61" fmla="*/ 4182110 w 8020050"/>
                <a:gd name="connsiteY61" fmla="*/ 344805 h 2026285"/>
                <a:gd name="connisteX62" fmla="*/ 4246880 w 8020050"/>
                <a:gd name="connsiteY62" fmla="*/ 344805 h 2026285"/>
                <a:gd name="connisteX63" fmla="*/ 4311650 w 8020050"/>
                <a:gd name="connsiteY63" fmla="*/ 344805 h 2026285"/>
                <a:gd name="connisteX64" fmla="*/ 4387215 w 8020050"/>
                <a:gd name="connsiteY64" fmla="*/ 344805 h 2026285"/>
                <a:gd name="connisteX65" fmla="*/ 4451985 w 8020050"/>
                <a:gd name="connsiteY65" fmla="*/ 344805 h 2026285"/>
                <a:gd name="connisteX66" fmla="*/ 4527550 w 8020050"/>
                <a:gd name="connsiteY66" fmla="*/ 344805 h 2026285"/>
                <a:gd name="connisteX67" fmla="*/ 4592320 w 8020050"/>
                <a:gd name="connsiteY67" fmla="*/ 344805 h 2026285"/>
                <a:gd name="connisteX68" fmla="*/ 4667250 w 8020050"/>
                <a:gd name="connsiteY68" fmla="*/ 344805 h 2026285"/>
                <a:gd name="connisteX69" fmla="*/ 4732020 w 8020050"/>
                <a:gd name="connsiteY69" fmla="*/ 344805 h 2026285"/>
                <a:gd name="connisteX70" fmla="*/ 4796790 w 8020050"/>
                <a:gd name="connsiteY70" fmla="*/ 334010 h 2026285"/>
                <a:gd name="connisteX71" fmla="*/ 4861560 w 8020050"/>
                <a:gd name="connsiteY71" fmla="*/ 280035 h 2026285"/>
                <a:gd name="connisteX72" fmla="*/ 4926330 w 8020050"/>
                <a:gd name="connsiteY72" fmla="*/ 247650 h 2026285"/>
                <a:gd name="connisteX73" fmla="*/ 4991100 w 8020050"/>
                <a:gd name="connsiteY73" fmla="*/ 204470 h 2026285"/>
                <a:gd name="connisteX74" fmla="*/ 5055235 w 8020050"/>
                <a:gd name="connsiteY74" fmla="*/ 161925 h 2026285"/>
                <a:gd name="connisteX75" fmla="*/ 5120005 w 8020050"/>
                <a:gd name="connsiteY75" fmla="*/ 140335 h 2026285"/>
                <a:gd name="connisteX76" fmla="*/ 5184775 w 8020050"/>
                <a:gd name="connsiteY76" fmla="*/ 107950 h 2026285"/>
                <a:gd name="connisteX77" fmla="*/ 5249545 w 8020050"/>
                <a:gd name="connsiteY77" fmla="*/ 75565 h 2026285"/>
                <a:gd name="connisteX78" fmla="*/ 5314315 w 8020050"/>
                <a:gd name="connsiteY78" fmla="*/ 75565 h 2026285"/>
                <a:gd name="connisteX79" fmla="*/ 5379085 w 8020050"/>
                <a:gd name="connsiteY79" fmla="*/ 75565 h 2026285"/>
                <a:gd name="connisteX80" fmla="*/ 5454650 w 8020050"/>
                <a:gd name="connsiteY80" fmla="*/ 75565 h 2026285"/>
                <a:gd name="connisteX81" fmla="*/ 5518785 w 8020050"/>
                <a:gd name="connsiteY81" fmla="*/ 75565 h 2026285"/>
                <a:gd name="connisteX82" fmla="*/ 5583555 w 8020050"/>
                <a:gd name="connsiteY82" fmla="*/ 97155 h 2026285"/>
                <a:gd name="connisteX83" fmla="*/ 5648325 w 8020050"/>
                <a:gd name="connsiteY83" fmla="*/ 129540 h 2026285"/>
                <a:gd name="connisteX84" fmla="*/ 5723890 w 8020050"/>
                <a:gd name="connsiteY84" fmla="*/ 161925 h 2026285"/>
                <a:gd name="connisteX85" fmla="*/ 5799455 w 8020050"/>
                <a:gd name="connsiteY85" fmla="*/ 161925 h 2026285"/>
                <a:gd name="connisteX86" fmla="*/ 5864225 w 8020050"/>
                <a:gd name="connsiteY86" fmla="*/ 172720 h 2026285"/>
                <a:gd name="connisteX87" fmla="*/ 5939790 w 8020050"/>
                <a:gd name="connsiteY87" fmla="*/ 172720 h 2026285"/>
                <a:gd name="connisteX88" fmla="*/ 6003925 w 8020050"/>
                <a:gd name="connsiteY88" fmla="*/ 172720 h 2026285"/>
                <a:gd name="connisteX89" fmla="*/ 6068695 w 8020050"/>
                <a:gd name="connsiteY89" fmla="*/ 172720 h 2026285"/>
                <a:gd name="connisteX90" fmla="*/ 6133465 w 8020050"/>
                <a:gd name="connsiteY90" fmla="*/ 161925 h 2026285"/>
                <a:gd name="connisteX91" fmla="*/ 6209030 w 8020050"/>
                <a:gd name="connsiteY91" fmla="*/ 129540 h 2026285"/>
                <a:gd name="connisteX92" fmla="*/ 6273800 w 8020050"/>
                <a:gd name="connsiteY92" fmla="*/ 97155 h 2026285"/>
                <a:gd name="connisteX93" fmla="*/ 6338570 w 8020050"/>
                <a:gd name="connsiteY93" fmla="*/ 64770 h 2026285"/>
                <a:gd name="connisteX94" fmla="*/ 6402705 w 8020050"/>
                <a:gd name="connsiteY94" fmla="*/ 53975 h 2026285"/>
                <a:gd name="connisteX95" fmla="*/ 6478270 w 8020050"/>
                <a:gd name="connsiteY95" fmla="*/ 32385 h 2026285"/>
                <a:gd name="connisteX96" fmla="*/ 6543040 w 8020050"/>
                <a:gd name="connsiteY96" fmla="*/ 32385 h 2026285"/>
                <a:gd name="connisteX97" fmla="*/ 6618605 w 8020050"/>
                <a:gd name="connsiteY97" fmla="*/ 32385 h 2026285"/>
                <a:gd name="connisteX98" fmla="*/ 6683375 w 8020050"/>
                <a:gd name="connsiteY98" fmla="*/ 32385 h 2026285"/>
                <a:gd name="connisteX99" fmla="*/ 6758940 w 8020050"/>
                <a:gd name="connsiteY99" fmla="*/ 53975 h 2026285"/>
                <a:gd name="connisteX100" fmla="*/ 6823710 w 8020050"/>
                <a:gd name="connsiteY100" fmla="*/ 86360 h 2026285"/>
                <a:gd name="connisteX101" fmla="*/ 6887845 w 8020050"/>
                <a:gd name="connsiteY101" fmla="*/ 97155 h 2026285"/>
                <a:gd name="connisteX102" fmla="*/ 6963410 w 8020050"/>
                <a:gd name="connsiteY102" fmla="*/ 118745 h 2026285"/>
                <a:gd name="connisteX103" fmla="*/ 7028180 w 8020050"/>
                <a:gd name="connsiteY103" fmla="*/ 140335 h 2026285"/>
                <a:gd name="connisteX104" fmla="*/ 7092950 w 8020050"/>
                <a:gd name="connsiteY104" fmla="*/ 172720 h 2026285"/>
                <a:gd name="connisteX105" fmla="*/ 7157720 w 8020050"/>
                <a:gd name="connsiteY105" fmla="*/ 193675 h 2026285"/>
                <a:gd name="connisteX106" fmla="*/ 7222490 w 8020050"/>
                <a:gd name="connsiteY106" fmla="*/ 204470 h 2026285"/>
                <a:gd name="connisteX107" fmla="*/ 7287260 w 8020050"/>
                <a:gd name="connsiteY107" fmla="*/ 226060 h 2026285"/>
                <a:gd name="connisteX108" fmla="*/ 7362190 w 8020050"/>
                <a:gd name="connsiteY108" fmla="*/ 236855 h 2026285"/>
                <a:gd name="connisteX109" fmla="*/ 7426960 w 8020050"/>
                <a:gd name="connsiteY109" fmla="*/ 290830 h 2026285"/>
                <a:gd name="connisteX110" fmla="*/ 7491730 w 8020050"/>
                <a:gd name="connsiteY110" fmla="*/ 312420 h 2026285"/>
                <a:gd name="connisteX111" fmla="*/ 7556500 w 8020050"/>
                <a:gd name="connsiteY111" fmla="*/ 334010 h 2026285"/>
                <a:gd name="connisteX112" fmla="*/ 7621270 w 8020050"/>
                <a:gd name="connsiteY112" fmla="*/ 387985 h 2026285"/>
                <a:gd name="connisteX113" fmla="*/ 7686040 w 8020050"/>
                <a:gd name="connsiteY113" fmla="*/ 420370 h 2026285"/>
                <a:gd name="connisteX114" fmla="*/ 7750810 w 8020050"/>
                <a:gd name="connsiteY114" fmla="*/ 452755 h 2026285"/>
                <a:gd name="connisteX115" fmla="*/ 7814945 w 8020050"/>
                <a:gd name="connsiteY115" fmla="*/ 506730 h 2026285"/>
                <a:gd name="connisteX116" fmla="*/ 7879715 w 8020050"/>
                <a:gd name="connsiteY116" fmla="*/ 560705 h 2026285"/>
                <a:gd name="connisteX117" fmla="*/ 7922895 w 8020050"/>
                <a:gd name="connsiteY117" fmla="*/ 625475 h 2026285"/>
                <a:gd name="connisteX118" fmla="*/ 7955280 w 8020050"/>
                <a:gd name="connsiteY118" fmla="*/ 689610 h 2026285"/>
                <a:gd name="connisteX119" fmla="*/ 7966075 w 8020050"/>
                <a:gd name="connsiteY119" fmla="*/ 754380 h 2026285"/>
                <a:gd name="connisteX120" fmla="*/ 7998460 w 8020050"/>
                <a:gd name="connsiteY120" fmla="*/ 829945 h 2026285"/>
                <a:gd name="connisteX121" fmla="*/ 8020050 w 8020050"/>
                <a:gd name="connsiteY121" fmla="*/ 894715 h 2026285"/>
                <a:gd name="connisteX122" fmla="*/ 8020050 w 8020050"/>
                <a:gd name="connsiteY122" fmla="*/ 959485 h 2026285"/>
                <a:gd name="connisteX123" fmla="*/ 8020050 w 8020050"/>
                <a:gd name="connsiteY123" fmla="*/ 1024255 h 2026285"/>
                <a:gd name="connisteX124" fmla="*/ 8020050 w 8020050"/>
                <a:gd name="connsiteY124" fmla="*/ 1088390 h 2026285"/>
                <a:gd name="connisteX125" fmla="*/ 8020050 w 8020050"/>
                <a:gd name="connsiteY125" fmla="*/ 1153160 h 2026285"/>
                <a:gd name="connisteX126" fmla="*/ 8020050 w 8020050"/>
                <a:gd name="connsiteY126" fmla="*/ 1228725 h 2026285"/>
                <a:gd name="connisteX127" fmla="*/ 7998460 w 8020050"/>
                <a:gd name="connsiteY127" fmla="*/ 1293495 h 2026285"/>
                <a:gd name="connisteX128" fmla="*/ 7976870 w 8020050"/>
                <a:gd name="connsiteY128" fmla="*/ 1358265 h 2026285"/>
                <a:gd name="connisteX129" fmla="*/ 7944485 w 8020050"/>
                <a:gd name="connsiteY129" fmla="*/ 1423035 h 2026285"/>
                <a:gd name="connisteX130" fmla="*/ 7912100 w 8020050"/>
                <a:gd name="connsiteY130" fmla="*/ 1487805 h 2026285"/>
                <a:gd name="connisteX131" fmla="*/ 7890510 w 8020050"/>
                <a:gd name="connsiteY131" fmla="*/ 1551940 h 2026285"/>
                <a:gd name="connisteX132" fmla="*/ 7836535 w 8020050"/>
                <a:gd name="connsiteY132" fmla="*/ 1616710 h 2026285"/>
                <a:gd name="connisteX133" fmla="*/ 7771765 w 8020050"/>
                <a:gd name="connsiteY133" fmla="*/ 1670685 h 2026285"/>
                <a:gd name="connisteX134" fmla="*/ 7707630 w 8020050"/>
                <a:gd name="connsiteY134" fmla="*/ 1724660 h 2026285"/>
                <a:gd name="connisteX135" fmla="*/ 7642860 w 8020050"/>
                <a:gd name="connsiteY135" fmla="*/ 1746250 h 2026285"/>
                <a:gd name="connisteX136" fmla="*/ 7578090 w 8020050"/>
                <a:gd name="connsiteY136" fmla="*/ 1767840 h 2026285"/>
                <a:gd name="connisteX137" fmla="*/ 7513320 w 8020050"/>
                <a:gd name="connsiteY137" fmla="*/ 1789430 h 2026285"/>
                <a:gd name="connisteX138" fmla="*/ 7448550 w 8020050"/>
                <a:gd name="connsiteY138" fmla="*/ 1789430 h 2026285"/>
                <a:gd name="connisteX139" fmla="*/ 7383780 w 8020050"/>
                <a:gd name="connsiteY139" fmla="*/ 1789430 h 2026285"/>
                <a:gd name="connisteX140" fmla="*/ 7319010 w 8020050"/>
                <a:gd name="connsiteY140" fmla="*/ 1789430 h 2026285"/>
                <a:gd name="connisteX141" fmla="*/ 7254875 w 8020050"/>
                <a:gd name="connsiteY141" fmla="*/ 1789430 h 2026285"/>
                <a:gd name="connisteX142" fmla="*/ 7190105 w 8020050"/>
                <a:gd name="connsiteY142" fmla="*/ 1789430 h 2026285"/>
                <a:gd name="connisteX143" fmla="*/ 7125335 w 8020050"/>
                <a:gd name="connsiteY143" fmla="*/ 1789430 h 2026285"/>
                <a:gd name="connisteX144" fmla="*/ 7060565 w 8020050"/>
                <a:gd name="connsiteY144" fmla="*/ 1778635 h 2026285"/>
                <a:gd name="connisteX145" fmla="*/ 6995795 w 8020050"/>
                <a:gd name="connsiteY145" fmla="*/ 1778635 h 2026285"/>
                <a:gd name="connisteX146" fmla="*/ 6931025 w 8020050"/>
                <a:gd name="connsiteY146" fmla="*/ 1767840 h 2026285"/>
                <a:gd name="connisteX147" fmla="*/ 6855460 w 8020050"/>
                <a:gd name="connsiteY147" fmla="*/ 1767840 h 2026285"/>
                <a:gd name="connisteX148" fmla="*/ 6791325 w 8020050"/>
                <a:gd name="connsiteY148" fmla="*/ 1767840 h 2026285"/>
                <a:gd name="connisteX149" fmla="*/ 6726555 w 8020050"/>
                <a:gd name="connsiteY149" fmla="*/ 1767840 h 2026285"/>
                <a:gd name="connisteX150" fmla="*/ 6661785 w 8020050"/>
                <a:gd name="connsiteY150" fmla="*/ 1767840 h 2026285"/>
                <a:gd name="connisteX151" fmla="*/ 6597015 w 8020050"/>
                <a:gd name="connsiteY151" fmla="*/ 1767840 h 2026285"/>
                <a:gd name="connisteX152" fmla="*/ 6532245 w 8020050"/>
                <a:gd name="connsiteY152" fmla="*/ 1767840 h 2026285"/>
                <a:gd name="connisteX153" fmla="*/ 6456680 w 8020050"/>
                <a:gd name="connsiteY153" fmla="*/ 1778635 h 2026285"/>
                <a:gd name="connisteX154" fmla="*/ 6392545 w 8020050"/>
                <a:gd name="connsiteY154" fmla="*/ 1800225 h 2026285"/>
                <a:gd name="connisteX155" fmla="*/ 6327775 w 8020050"/>
                <a:gd name="connsiteY155" fmla="*/ 1811020 h 2026285"/>
                <a:gd name="connisteX156" fmla="*/ 6263005 w 8020050"/>
                <a:gd name="connsiteY156" fmla="*/ 1821815 h 2026285"/>
                <a:gd name="connisteX157" fmla="*/ 6198235 w 8020050"/>
                <a:gd name="connsiteY157" fmla="*/ 1821815 h 2026285"/>
                <a:gd name="connisteX158" fmla="*/ 6122670 w 8020050"/>
                <a:gd name="connsiteY158" fmla="*/ 1821815 h 2026285"/>
                <a:gd name="connisteX159" fmla="*/ 6057900 w 8020050"/>
                <a:gd name="connsiteY159" fmla="*/ 1821815 h 2026285"/>
                <a:gd name="connisteX160" fmla="*/ 5993130 w 8020050"/>
                <a:gd name="connsiteY160" fmla="*/ 1800225 h 2026285"/>
                <a:gd name="connisteX161" fmla="*/ 5928995 w 8020050"/>
                <a:gd name="connsiteY161" fmla="*/ 1778635 h 2026285"/>
                <a:gd name="connisteX162" fmla="*/ 5864225 w 8020050"/>
                <a:gd name="connsiteY162" fmla="*/ 1767840 h 2026285"/>
                <a:gd name="connisteX163" fmla="*/ 5799455 w 8020050"/>
                <a:gd name="connsiteY163" fmla="*/ 1735455 h 2026285"/>
                <a:gd name="connisteX164" fmla="*/ 5734685 w 8020050"/>
                <a:gd name="connsiteY164" fmla="*/ 1724660 h 2026285"/>
                <a:gd name="connisteX165" fmla="*/ 5669915 w 8020050"/>
                <a:gd name="connsiteY165" fmla="*/ 1713865 h 2026285"/>
                <a:gd name="connisteX166" fmla="*/ 5605145 w 8020050"/>
                <a:gd name="connsiteY166" fmla="*/ 1713865 h 2026285"/>
                <a:gd name="connisteX167" fmla="*/ 5540375 w 8020050"/>
                <a:gd name="connsiteY167" fmla="*/ 1713865 h 2026285"/>
                <a:gd name="connisteX168" fmla="*/ 5465445 w 8020050"/>
                <a:gd name="connsiteY168" fmla="*/ 1713865 h 2026285"/>
                <a:gd name="connisteX169" fmla="*/ 5400675 w 8020050"/>
                <a:gd name="connsiteY169" fmla="*/ 1713865 h 2026285"/>
                <a:gd name="connisteX170" fmla="*/ 5325110 w 8020050"/>
                <a:gd name="connsiteY170" fmla="*/ 1713865 h 2026285"/>
                <a:gd name="connisteX171" fmla="*/ 5260340 w 8020050"/>
                <a:gd name="connsiteY171" fmla="*/ 1746250 h 2026285"/>
                <a:gd name="connisteX172" fmla="*/ 5195570 w 8020050"/>
                <a:gd name="connsiteY172" fmla="*/ 1767840 h 2026285"/>
                <a:gd name="connisteX173" fmla="*/ 5130800 w 8020050"/>
                <a:gd name="connsiteY173" fmla="*/ 1789430 h 2026285"/>
                <a:gd name="connisteX174" fmla="*/ 5066030 w 8020050"/>
                <a:gd name="connsiteY174" fmla="*/ 1789430 h 2026285"/>
                <a:gd name="connisteX175" fmla="*/ 5001895 w 8020050"/>
                <a:gd name="connsiteY175" fmla="*/ 1789430 h 2026285"/>
                <a:gd name="connisteX176" fmla="*/ 4937125 w 8020050"/>
                <a:gd name="connsiteY176" fmla="*/ 1789430 h 2026285"/>
                <a:gd name="connisteX177" fmla="*/ 4872355 w 8020050"/>
                <a:gd name="connsiteY177" fmla="*/ 1789430 h 2026285"/>
                <a:gd name="connisteX178" fmla="*/ 4807585 w 8020050"/>
                <a:gd name="connsiteY178" fmla="*/ 1789430 h 2026285"/>
                <a:gd name="connisteX179" fmla="*/ 4742815 w 8020050"/>
                <a:gd name="connsiteY179" fmla="*/ 1789430 h 2026285"/>
                <a:gd name="connisteX180" fmla="*/ 4678045 w 8020050"/>
                <a:gd name="connsiteY180" fmla="*/ 1789430 h 2026285"/>
                <a:gd name="connisteX181" fmla="*/ 4613275 w 8020050"/>
                <a:gd name="connsiteY181" fmla="*/ 1789430 h 2026285"/>
                <a:gd name="connisteX182" fmla="*/ 4549140 w 8020050"/>
                <a:gd name="connsiteY182" fmla="*/ 1789430 h 2026285"/>
                <a:gd name="connisteX183" fmla="*/ 4473575 w 8020050"/>
                <a:gd name="connsiteY183" fmla="*/ 1789430 h 2026285"/>
                <a:gd name="connisteX184" fmla="*/ 4408805 w 8020050"/>
                <a:gd name="connsiteY184" fmla="*/ 1789430 h 2026285"/>
                <a:gd name="connisteX185" fmla="*/ 4344035 w 8020050"/>
                <a:gd name="connsiteY185" fmla="*/ 1778635 h 2026285"/>
                <a:gd name="connisteX186" fmla="*/ 4279265 w 8020050"/>
                <a:gd name="connsiteY186" fmla="*/ 1746250 h 2026285"/>
                <a:gd name="connisteX187" fmla="*/ 4214495 w 8020050"/>
                <a:gd name="connsiteY187" fmla="*/ 1724660 h 2026285"/>
                <a:gd name="connisteX188" fmla="*/ 4139565 w 8020050"/>
                <a:gd name="connsiteY188" fmla="*/ 1713865 h 2026285"/>
                <a:gd name="connisteX189" fmla="*/ 4074795 w 8020050"/>
                <a:gd name="connsiteY189" fmla="*/ 1713865 h 2026285"/>
                <a:gd name="connisteX190" fmla="*/ 3999230 w 8020050"/>
                <a:gd name="connsiteY190" fmla="*/ 1713865 h 2026285"/>
                <a:gd name="connisteX191" fmla="*/ 3934460 w 8020050"/>
                <a:gd name="connsiteY191" fmla="*/ 1713865 h 2026285"/>
                <a:gd name="connisteX192" fmla="*/ 3869690 w 8020050"/>
                <a:gd name="connsiteY192" fmla="*/ 1713865 h 2026285"/>
                <a:gd name="connisteX193" fmla="*/ 3794125 w 8020050"/>
                <a:gd name="connsiteY193" fmla="*/ 1713865 h 2026285"/>
                <a:gd name="connisteX194" fmla="*/ 3729355 w 8020050"/>
                <a:gd name="connsiteY194" fmla="*/ 1713865 h 2026285"/>
                <a:gd name="connisteX195" fmla="*/ 3665220 w 8020050"/>
                <a:gd name="connsiteY195" fmla="*/ 1713865 h 2026285"/>
                <a:gd name="connisteX196" fmla="*/ 3589655 w 8020050"/>
                <a:gd name="connsiteY196" fmla="*/ 1713865 h 2026285"/>
                <a:gd name="connisteX197" fmla="*/ 3514090 w 8020050"/>
                <a:gd name="connsiteY197" fmla="*/ 1713865 h 2026285"/>
                <a:gd name="connisteX198" fmla="*/ 3449320 w 8020050"/>
                <a:gd name="connsiteY198" fmla="*/ 1713865 h 2026285"/>
                <a:gd name="connisteX199" fmla="*/ 3384550 w 8020050"/>
                <a:gd name="connsiteY199" fmla="*/ 1713865 h 2026285"/>
                <a:gd name="connisteX200" fmla="*/ 3319780 w 8020050"/>
                <a:gd name="connsiteY200" fmla="*/ 1746250 h 2026285"/>
                <a:gd name="connisteX201" fmla="*/ 3255010 w 8020050"/>
                <a:gd name="connsiteY201" fmla="*/ 1800225 h 2026285"/>
                <a:gd name="connisteX202" fmla="*/ 3190875 w 8020050"/>
                <a:gd name="connsiteY202" fmla="*/ 1832610 h 2026285"/>
                <a:gd name="connisteX203" fmla="*/ 3126105 w 8020050"/>
                <a:gd name="connsiteY203" fmla="*/ 1875790 h 2026285"/>
                <a:gd name="connisteX204" fmla="*/ 3061335 w 8020050"/>
                <a:gd name="connsiteY204" fmla="*/ 1897380 h 2026285"/>
                <a:gd name="connisteX205" fmla="*/ 2985770 w 8020050"/>
                <a:gd name="connsiteY205" fmla="*/ 1940560 h 2026285"/>
                <a:gd name="connisteX206" fmla="*/ 2921000 w 8020050"/>
                <a:gd name="connsiteY206" fmla="*/ 1972945 h 2026285"/>
                <a:gd name="connisteX207" fmla="*/ 2856230 w 8020050"/>
                <a:gd name="connsiteY207" fmla="*/ 1983105 h 2026285"/>
                <a:gd name="connisteX208" fmla="*/ 2791460 w 8020050"/>
                <a:gd name="connsiteY208" fmla="*/ 1993900 h 2026285"/>
                <a:gd name="connisteX209" fmla="*/ 2716530 w 8020050"/>
                <a:gd name="connsiteY209" fmla="*/ 2015490 h 2026285"/>
                <a:gd name="connisteX210" fmla="*/ 2651760 w 8020050"/>
                <a:gd name="connsiteY210" fmla="*/ 2026285 h 2026285"/>
                <a:gd name="connisteX211" fmla="*/ 2576195 w 8020050"/>
                <a:gd name="connsiteY211" fmla="*/ 2026285 h 2026285"/>
                <a:gd name="connisteX212" fmla="*/ 2511425 w 8020050"/>
                <a:gd name="connsiteY212" fmla="*/ 1983105 h 2026285"/>
                <a:gd name="connisteX213" fmla="*/ 2446655 w 8020050"/>
                <a:gd name="connsiteY213" fmla="*/ 1951355 h 2026285"/>
                <a:gd name="connisteX214" fmla="*/ 2381885 w 8020050"/>
                <a:gd name="connsiteY214" fmla="*/ 1918970 h 2026285"/>
                <a:gd name="connisteX215" fmla="*/ 2317750 w 8020050"/>
                <a:gd name="connsiteY215" fmla="*/ 1864995 h 2026285"/>
                <a:gd name="connisteX216" fmla="*/ 2252980 w 8020050"/>
                <a:gd name="connsiteY216" fmla="*/ 1811020 h 2026285"/>
                <a:gd name="connisteX217" fmla="*/ 2166620 w 8020050"/>
                <a:gd name="connsiteY217" fmla="*/ 1746250 h 2026285"/>
                <a:gd name="connisteX218" fmla="*/ 2101850 w 8020050"/>
                <a:gd name="connsiteY218" fmla="*/ 1703070 h 2026285"/>
                <a:gd name="connisteX219" fmla="*/ 2037080 w 8020050"/>
                <a:gd name="connsiteY219" fmla="*/ 1670685 h 2026285"/>
                <a:gd name="connisteX220" fmla="*/ 1972310 w 8020050"/>
                <a:gd name="connsiteY220" fmla="*/ 1649095 h 2026285"/>
                <a:gd name="connisteX221" fmla="*/ 1907540 w 8020050"/>
                <a:gd name="connsiteY221" fmla="*/ 1649095 h 2026285"/>
                <a:gd name="connisteX222" fmla="*/ 1832610 w 8020050"/>
                <a:gd name="connsiteY222" fmla="*/ 1649095 h 2026285"/>
                <a:gd name="connisteX223" fmla="*/ 1767840 w 8020050"/>
                <a:gd name="connsiteY223" fmla="*/ 1649095 h 2026285"/>
                <a:gd name="connisteX224" fmla="*/ 1692275 w 8020050"/>
                <a:gd name="connsiteY224" fmla="*/ 1649095 h 2026285"/>
                <a:gd name="connisteX225" fmla="*/ 1627505 w 8020050"/>
                <a:gd name="connsiteY225" fmla="*/ 1649095 h 2026285"/>
                <a:gd name="connisteX226" fmla="*/ 1551940 w 8020050"/>
                <a:gd name="connsiteY226" fmla="*/ 1649095 h 2026285"/>
                <a:gd name="connisteX227" fmla="*/ 1487170 w 8020050"/>
                <a:gd name="connsiteY227" fmla="*/ 1649095 h 2026285"/>
                <a:gd name="connisteX228" fmla="*/ 1423035 w 8020050"/>
                <a:gd name="connsiteY228" fmla="*/ 1649095 h 2026285"/>
                <a:gd name="connisteX229" fmla="*/ 1358265 w 8020050"/>
                <a:gd name="connsiteY229" fmla="*/ 1649095 h 2026285"/>
                <a:gd name="connisteX230" fmla="*/ 1293495 w 8020050"/>
                <a:gd name="connsiteY230" fmla="*/ 1649095 h 2026285"/>
                <a:gd name="connisteX231" fmla="*/ 1228725 w 8020050"/>
                <a:gd name="connsiteY231" fmla="*/ 1670685 h 2026285"/>
                <a:gd name="connisteX232" fmla="*/ 1163955 w 8020050"/>
                <a:gd name="connsiteY232" fmla="*/ 1681480 h 2026285"/>
                <a:gd name="connisteX233" fmla="*/ 1088390 w 8020050"/>
                <a:gd name="connsiteY233" fmla="*/ 1681480 h 2026285"/>
                <a:gd name="connisteX234" fmla="*/ 1023620 w 8020050"/>
                <a:gd name="connsiteY234" fmla="*/ 1681480 h 2026285"/>
                <a:gd name="connisteX235" fmla="*/ 948690 w 8020050"/>
                <a:gd name="connsiteY235" fmla="*/ 1681480 h 2026285"/>
                <a:gd name="connisteX236" fmla="*/ 883920 w 8020050"/>
                <a:gd name="connsiteY236" fmla="*/ 1681480 h 2026285"/>
                <a:gd name="connisteX237" fmla="*/ 819150 w 8020050"/>
                <a:gd name="connsiteY237" fmla="*/ 1681480 h 2026285"/>
                <a:gd name="connisteX238" fmla="*/ 743585 w 8020050"/>
                <a:gd name="connsiteY238" fmla="*/ 1681480 h 2026285"/>
                <a:gd name="connisteX239" fmla="*/ 678815 w 8020050"/>
                <a:gd name="connsiteY239" fmla="*/ 1681480 h 2026285"/>
                <a:gd name="connisteX240" fmla="*/ 603250 w 8020050"/>
                <a:gd name="connsiteY240" fmla="*/ 1681480 h 2026285"/>
                <a:gd name="connisteX241" fmla="*/ 538480 w 8020050"/>
                <a:gd name="connsiteY241" fmla="*/ 1681480 h 2026285"/>
                <a:gd name="connisteX242" fmla="*/ 463550 w 8020050"/>
                <a:gd name="connsiteY242" fmla="*/ 1681480 h 2026285"/>
                <a:gd name="connisteX243" fmla="*/ 398780 w 8020050"/>
                <a:gd name="connsiteY243" fmla="*/ 1670685 h 2026285"/>
                <a:gd name="connisteX244" fmla="*/ 334010 w 8020050"/>
                <a:gd name="connsiteY244" fmla="*/ 1638300 h 2026285"/>
                <a:gd name="connisteX245" fmla="*/ 258445 w 8020050"/>
                <a:gd name="connsiteY245" fmla="*/ 1595120 h 2026285"/>
                <a:gd name="connisteX246" fmla="*/ 193675 w 8020050"/>
                <a:gd name="connsiteY246" fmla="*/ 1530985 h 2026285"/>
                <a:gd name="connisteX247" fmla="*/ 128905 w 8020050"/>
                <a:gd name="connsiteY247" fmla="*/ 1466215 h 2026285"/>
                <a:gd name="connisteX248" fmla="*/ 96520 w 8020050"/>
                <a:gd name="connsiteY248" fmla="*/ 1401445 h 2026285"/>
                <a:gd name="connisteX249" fmla="*/ 75565 w 8020050"/>
                <a:gd name="connsiteY249" fmla="*/ 1336675 h 2026285"/>
                <a:gd name="connisteX250" fmla="*/ 53975 w 8020050"/>
                <a:gd name="connsiteY250" fmla="*/ 1271905 h 2026285"/>
                <a:gd name="connisteX251" fmla="*/ 43180 w 8020050"/>
                <a:gd name="connsiteY251" fmla="*/ 1207135 h 2026285"/>
                <a:gd name="connisteX252" fmla="*/ 21590 w 8020050"/>
                <a:gd name="connsiteY252" fmla="*/ 1142365 h 2026285"/>
                <a:gd name="connisteX253" fmla="*/ 10795 w 8020050"/>
                <a:gd name="connsiteY253" fmla="*/ 1067435 h 2026285"/>
                <a:gd name="connisteX254" fmla="*/ 10795 w 8020050"/>
                <a:gd name="connsiteY254" fmla="*/ 1002665 h 2026285"/>
                <a:gd name="connisteX255" fmla="*/ 0 w 8020050"/>
                <a:gd name="connsiteY255" fmla="*/ 927100 h 2026285"/>
                <a:gd name="connisteX256" fmla="*/ 0 w 8020050"/>
                <a:gd name="connsiteY256" fmla="*/ 862330 h 2026285"/>
                <a:gd name="connisteX257" fmla="*/ 0 w 8020050"/>
                <a:gd name="connsiteY257" fmla="*/ 786765 h 2026285"/>
                <a:gd name="connisteX258" fmla="*/ 0 w 8020050"/>
                <a:gd name="connsiteY258" fmla="*/ 721995 h 2026285"/>
                <a:gd name="connisteX259" fmla="*/ 0 w 8020050"/>
                <a:gd name="connsiteY259" fmla="*/ 657225 h 2026285"/>
                <a:gd name="connisteX260" fmla="*/ 0 w 8020050"/>
                <a:gd name="connsiteY260" fmla="*/ 582295 h 2026285"/>
                <a:gd name="connisteX261" fmla="*/ 0 w 8020050"/>
                <a:gd name="connsiteY261" fmla="*/ 517525 h 2026285"/>
                <a:gd name="connisteX262" fmla="*/ 0 w 8020050"/>
                <a:gd name="connsiteY262" fmla="*/ 452755 h 2026285"/>
                <a:gd name="connisteX263" fmla="*/ 64770 w 8020050"/>
                <a:gd name="connsiteY263" fmla="*/ 398780 h 2026285"/>
                <a:gd name="connisteX264" fmla="*/ 128905 w 8020050"/>
                <a:gd name="connsiteY264" fmla="*/ 344805 h 2026285"/>
                <a:gd name="connisteX265" fmla="*/ 182880 w 8020050"/>
                <a:gd name="connsiteY265" fmla="*/ 280035 h 2026285"/>
                <a:gd name="connisteX266" fmla="*/ 247650 w 8020050"/>
                <a:gd name="connsiteY266" fmla="*/ 236855 h 2026285"/>
                <a:gd name="connisteX267" fmla="*/ 290830 w 8020050"/>
                <a:gd name="connsiteY267" fmla="*/ 161925 h 2026285"/>
                <a:gd name="connisteX268" fmla="*/ 290830 w 8020050"/>
                <a:gd name="connsiteY268" fmla="*/ 151130 h 202628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  <a:cxn ang="0">
                  <a:pos x="connisteX48" y="connsiteY48"/>
                </a:cxn>
                <a:cxn ang="0">
                  <a:pos x="connisteX49" y="connsiteY49"/>
                </a:cxn>
                <a:cxn ang="0">
                  <a:pos x="connisteX50" y="connsiteY50"/>
                </a:cxn>
                <a:cxn ang="0">
                  <a:pos x="connisteX51" y="connsiteY51"/>
                </a:cxn>
                <a:cxn ang="0">
                  <a:pos x="connisteX52" y="connsiteY52"/>
                </a:cxn>
                <a:cxn ang="0">
                  <a:pos x="connisteX53" y="connsiteY53"/>
                </a:cxn>
                <a:cxn ang="0">
                  <a:pos x="connisteX54" y="connsiteY54"/>
                </a:cxn>
                <a:cxn ang="0">
                  <a:pos x="connisteX55" y="connsiteY55"/>
                </a:cxn>
                <a:cxn ang="0">
                  <a:pos x="connisteX56" y="connsiteY56"/>
                </a:cxn>
                <a:cxn ang="0">
                  <a:pos x="connisteX57" y="connsiteY57"/>
                </a:cxn>
                <a:cxn ang="0">
                  <a:pos x="connisteX58" y="connsiteY58"/>
                </a:cxn>
                <a:cxn ang="0">
                  <a:pos x="connisteX59" y="connsiteY59"/>
                </a:cxn>
                <a:cxn ang="0">
                  <a:pos x="connisteX60" y="connsiteY60"/>
                </a:cxn>
                <a:cxn ang="0">
                  <a:pos x="connisteX61" y="connsiteY61"/>
                </a:cxn>
                <a:cxn ang="0">
                  <a:pos x="connisteX62" y="connsiteY62"/>
                </a:cxn>
                <a:cxn ang="0">
                  <a:pos x="connisteX63" y="connsiteY63"/>
                </a:cxn>
                <a:cxn ang="0">
                  <a:pos x="connisteX64" y="connsiteY64"/>
                </a:cxn>
                <a:cxn ang="0">
                  <a:pos x="connisteX65" y="connsiteY65"/>
                </a:cxn>
                <a:cxn ang="0">
                  <a:pos x="connisteX66" y="connsiteY66"/>
                </a:cxn>
                <a:cxn ang="0">
                  <a:pos x="connisteX67" y="connsiteY67"/>
                </a:cxn>
                <a:cxn ang="0">
                  <a:pos x="connisteX68" y="connsiteY68"/>
                </a:cxn>
                <a:cxn ang="0">
                  <a:pos x="connisteX69" y="connsiteY69"/>
                </a:cxn>
                <a:cxn ang="0">
                  <a:pos x="connisteX70" y="connsiteY70"/>
                </a:cxn>
                <a:cxn ang="0">
                  <a:pos x="connisteX71" y="connsiteY71"/>
                </a:cxn>
                <a:cxn ang="0">
                  <a:pos x="connisteX72" y="connsiteY72"/>
                </a:cxn>
                <a:cxn ang="0">
                  <a:pos x="connisteX73" y="connsiteY73"/>
                </a:cxn>
                <a:cxn ang="0">
                  <a:pos x="connisteX74" y="connsiteY74"/>
                </a:cxn>
                <a:cxn ang="0">
                  <a:pos x="connisteX75" y="connsiteY75"/>
                </a:cxn>
                <a:cxn ang="0">
                  <a:pos x="connisteX76" y="connsiteY76"/>
                </a:cxn>
                <a:cxn ang="0">
                  <a:pos x="connisteX77" y="connsiteY77"/>
                </a:cxn>
                <a:cxn ang="0">
                  <a:pos x="connisteX78" y="connsiteY78"/>
                </a:cxn>
                <a:cxn ang="0">
                  <a:pos x="connisteX79" y="connsiteY79"/>
                </a:cxn>
                <a:cxn ang="0">
                  <a:pos x="connisteX80" y="connsiteY80"/>
                </a:cxn>
                <a:cxn ang="0">
                  <a:pos x="connisteX81" y="connsiteY81"/>
                </a:cxn>
                <a:cxn ang="0">
                  <a:pos x="connisteX82" y="connsiteY82"/>
                </a:cxn>
                <a:cxn ang="0">
                  <a:pos x="connisteX83" y="connsiteY83"/>
                </a:cxn>
                <a:cxn ang="0">
                  <a:pos x="connisteX84" y="connsiteY84"/>
                </a:cxn>
                <a:cxn ang="0">
                  <a:pos x="connisteX85" y="connsiteY85"/>
                </a:cxn>
                <a:cxn ang="0">
                  <a:pos x="connisteX86" y="connsiteY86"/>
                </a:cxn>
                <a:cxn ang="0">
                  <a:pos x="connisteX87" y="connsiteY87"/>
                </a:cxn>
                <a:cxn ang="0">
                  <a:pos x="connisteX88" y="connsiteY88"/>
                </a:cxn>
                <a:cxn ang="0">
                  <a:pos x="connisteX89" y="connsiteY89"/>
                </a:cxn>
                <a:cxn ang="0">
                  <a:pos x="connisteX90" y="connsiteY90"/>
                </a:cxn>
                <a:cxn ang="0">
                  <a:pos x="connisteX91" y="connsiteY91"/>
                </a:cxn>
                <a:cxn ang="0">
                  <a:pos x="connisteX92" y="connsiteY92"/>
                </a:cxn>
                <a:cxn ang="0">
                  <a:pos x="connisteX93" y="connsiteY93"/>
                </a:cxn>
                <a:cxn ang="0">
                  <a:pos x="connisteX94" y="connsiteY94"/>
                </a:cxn>
                <a:cxn ang="0">
                  <a:pos x="connisteX95" y="connsiteY95"/>
                </a:cxn>
                <a:cxn ang="0">
                  <a:pos x="connisteX96" y="connsiteY96"/>
                </a:cxn>
                <a:cxn ang="0">
                  <a:pos x="connisteX97" y="connsiteY97"/>
                </a:cxn>
                <a:cxn ang="0">
                  <a:pos x="connisteX98" y="connsiteY98"/>
                </a:cxn>
                <a:cxn ang="0">
                  <a:pos x="connisteX99" y="connsiteY99"/>
                </a:cxn>
                <a:cxn ang="0">
                  <a:pos x="connisteX100" y="connsiteY100"/>
                </a:cxn>
                <a:cxn ang="0">
                  <a:pos x="connisteX101" y="connsiteY101"/>
                </a:cxn>
                <a:cxn ang="0">
                  <a:pos x="connisteX102" y="connsiteY102"/>
                </a:cxn>
                <a:cxn ang="0">
                  <a:pos x="connisteX103" y="connsiteY103"/>
                </a:cxn>
                <a:cxn ang="0">
                  <a:pos x="connisteX104" y="connsiteY104"/>
                </a:cxn>
                <a:cxn ang="0">
                  <a:pos x="connisteX105" y="connsiteY105"/>
                </a:cxn>
                <a:cxn ang="0">
                  <a:pos x="connisteX106" y="connsiteY106"/>
                </a:cxn>
                <a:cxn ang="0">
                  <a:pos x="connisteX107" y="connsiteY107"/>
                </a:cxn>
                <a:cxn ang="0">
                  <a:pos x="connisteX108" y="connsiteY108"/>
                </a:cxn>
                <a:cxn ang="0">
                  <a:pos x="connisteX109" y="connsiteY109"/>
                </a:cxn>
                <a:cxn ang="0">
                  <a:pos x="connisteX110" y="connsiteY110"/>
                </a:cxn>
                <a:cxn ang="0">
                  <a:pos x="connisteX111" y="connsiteY111"/>
                </a:cxn>
                <a:cxn ang="0">
                  <a:pos x="connisteX112" y="connsiteY112"/>
                </a:cxn>
                <a:cxn ang="0">
                  <a:pos x="connisteX113" y="connsiteY113"/>
                </a:cxn>
                <a:cxn ang="0">
                  <a:pos x="connisteX114" y="connsiteY114"/>
                </a:cxn>
                <a:cxn ang="0">
                  <a:pos x="connisteX115" y="connsiteY115"/>
                </a:cxn>
                <a:cxn ang="0">
                  <a:pos x="connisteX116" y="connsiteY116"/>
                </a:cxn>
                <a:cxn ang="0">
                  <a:pos x="connisteX117" y="connsiteY117"/>
                </a:cxn>
                <a:cxn ang="0">
                  <a:pos x="connisteX118" y="connsiteY118"/>
                </a:cxn>
                <a:cxn ang="0">
                  <a:pos x="connisteX119" y="connsiteY119"/>
                </a:cxn>
                <a:cxn ang="0">
                  <a:pos x="connisteX120" y="connsiteY120"/>
                </a:cxn>
                <a:cxn ang="0">
                  <a:pos x="connisteX121" y="connsiteY121"/>
                </a:cxn>
                <a:cxn ang="0">
                  <a:pos x="connisteX122" y="connsiteY122"/>
                </a:cxn>
                <a:cxn ang="0">
                  <a:pos x="connisteX123" y="connsiteY123"/>
                </a:cxn>
                <a:cxn ang="0">
                  <a:pos x="connisteX124" y="connsiteY124"/>
                </a:cxn>
                <a:cxn ang="0">
                  <a:pos x="connisteX125" y="connsiteY125"/>
                </a:cxn>
                <a:cxn ang="0">
                  <a:pos x="connisteX126" y="connsiteY126"/>
                </a:cxn>
                <a:cxn ang="0">
                  <a:pos x="connisteX127" y="connsiteY127"/>
                </a:cxn>
                <a:cxn ang="0">
                  <a:pos x="connisteX128" y="connsiteY128"/>
                </a:cxn>
                <a:cxn ang="0">
                  <a:pos x="connisteX129" y="connsiteY129"/>
                </a:cxn>
                <a:cxn ang="0">
                  <a:pos x="connisteX130" y="connsiteY130"/>
                </a:cxn>
                <a:cxn ang="0">
                  <a:pos x="connisteX131" y="connsiteY131"/>
                </a:cxn>
                <a:cxn ang="0">
                  <a:pos x="connisteX132" y="connsiteY132"/>
                </a:cxn>
                <a:cxn ang="0">
                  <a:pos x="connisteX133" y="connsiteY133"/>
                </a:cxn>
                <a:cxn ang="0">
                  <a:pos x="connisteX134" y="connsiteY134"/>
                </a:cxn>
                <a:cxn ang="0">
                  <a:pos x="connisteX135" y="connsiteY135"/>
                </a:cxn>
                <a:cxn ang="0">
                  <a:pos x="connisteX136" y="connsiteY136"/>
                </a:cxn>
                <a:cxn ang="0">
                  <a:pos x="connisteX137" y="connsiteY137"/>
                </a:cxn>
                <a:cxn ang="0">
                  <a:pos x="connisteX138" y="connsiteY138"/>
                </a:cxn>
                <a:cxn ang="0">
                  <a:pos x="connisteX139" y="connsiteY139"/>
                </a:cxn>
                <a:cxn ang="0">
                  <a:pos x="connisteX140" y="connsiteY140"/>
                </a:cxn>
                <a:cxn ang="0">
                  <a:pos x="connisteX141" y="connsiteY141"/>
                </a:cxn>
                <a:cxn ang="0">
                  <a:pos x="connisteX142" y="connsiteY142"/>
                </a:cxn>
                <a:cxn ang="0">
                  <a:pos x="connisteX143" y="connsiteY143"/>
                </a:cxn>
                <a:cxn ang="0">
                  <a:pos x="connisteX144" y="connsiteY144"/>
                </a:cxn>
                <a:cxn ang="0">
                  <a:pos x="connisteX145" y="connsiteY145"/>
                </a:cxn>
                <a:cxn ang="0">
                  <a:pos x="connisteX146" y="connsiteY146"/>
                </a:cxn>
                <a:cxn ang="0">
                  <a:pos x="connisteX147" y="connsiteY147"/>
                </a:cxn>
                <a:cxn ang="0">
                  <a:pos x="connisteX148" y="connsiteY148"/>
                </a:cxn>
                <a:cxn ang="0">
                  <a:pos x="connisteX149" y="connsiteY149"/>
                </a:cxn>
                <a:cxn ang="0">
                  <a:pos x="connisteX150" y="connsiteY150"/>
                </a:cxn>
                <a:cxn ang="0">
                  <a:pos x="connisteX151" y="connsiteY151"/>
                </a:cxn>
                <a:cxn ang="0">
                  <a:pos x="connisteX152" y="connsiteY152"/>
                </a:cxn>
                <a:cxn ang="0">
                  <a:pos x="connisteX153" y="connsiteY153"/>
                </a:cxn>
                <a:cxn ang="0">
                  <a:pos x="connisteX154" y="connsiteY154"/>
                </a:cxn>
                <a:cxn ang="0">
                  <a:pos x="connisteX155" y="connsiteY155"/>
                </a:cxn>
                <a:cxn ang="0">
                  <a:pos x="connisteX156" y="connsiteY156"/>
                </a:cxn>
                <a:cxn ang="0">
                  <a:pos x="connisteX157" y="connsiteY157"/>
                </a:cxn>
                <a:cxn ang="0">
                  <a:pos x="connisteX158" y="connsiteY158"/>
                </a:cxn>
                <a:cxn ang="0">
                  <a:pos x="connisteX159" y="connsiteY159"/>
                </a:cxn>
                <a:cxn ang="0">
                  <a:pos x="connisteX160" y="connsiteY160"/>
                </a:cxn>
                <a:cxn ang="0">
                  <a:pos x="connisteX161" y="connsiteY161"/>
                </a:cxn>
                <a:cxn ang="0">
                  <a:pos x="connisteX162" y="connsiteY162"/>
                </a:cxn>
                <a:cxn ang="0">
                  <a:pos x="connisteX163" y="connsiteY163"/>
                </a:cxn>
                <a:cxn ang="0">
                  <a:pos x="connisteX164" y="connsiteY164"/>
                </a:cxn>
                <a:cxn ang="0">
                  <a:pos x="connisteX165" y="connsiteY165"/>
                </a:cxn>
                <a:cxn ang="0">
                  <a:pos x="connisteX166" y="connsiteY166"/>
                </a:cxn>
                <a:cxn ang="0">
                  <a:pos x="connisteX167" y="connsiteY167"/>
                </a:cxn>
                <a:cxn ang="0">
                  <a:pos x="connisteX168" y="connsiteY168"/>
                </a:cxn>
                <a:cxn ang="0">
                  <a:pos x="connisteX169" y="connsiteY169"/>
                </a:cxn>
                <a:cxn ang="0">
                  <a:pos x="connisteX170" y="connsiteY170"/>
                </a:cxn>
                <a:cxn ang="0">
                  <a:pos x="connisteX171" y="connsiteY171"/>
                </a:cxn>
                <a:cxn ang="0">
                  <a:pos x="connisteX172" y="connsiteY172"/>
                </a:cxn>
                <a:cxn ang="0">
                  <a:pos x="connisteX173" y="connsiteY173"/>
                </a:cxn>
                <a:cxn ang="0">
                  <a:pos x="connisteX174" y="connsiteY174"/>
                </a:cxn>
                <a:cxn ang="0">
                  <a:pos x="connisteX175" y="connsiteY175"/>
                </a:cxn>
                <a:cxn ang="0">
                  <a:pos x="connisteX176" y="connsiteY176"/>
                </a:cxn>
                <a:cxn ang="0">
                  <a:pos x="connisteX177" y="connsiteY177"/>
                </a:cxn>
                <a:cxn ang="0">
                  <a:pos x="connisteX178" y="connsiteY178"/>
                </a:cxn>
                <a:cxn ang="0">
                  <a:pos x="connisteX179" y="connsiteY179"/>
                </a:cxn>
                <a:cxn ang="0">
                  <a:pos x="connisteX180" y="connsiteY180"/>
                </a:cxn>
                <a:cxn ang="0">
                  <a:pos x="connisteX181" y="connsiteY181"/>
                </a:cxn>
                <a:cxn ang="0">
                  <a:pos x="connisteX182" y="connsiteY182"/>
                </a:cxn>
                <a:cxn ang="0">
                  <a:pos x="connisteX183" y="connsiteY183"/>
                </a:cxn>
                <a:cxn ang="0">
                  <a:pos x="connisteX184" y="connsiteY184"/>
                </a:cxn>
                <a:cxn ang="0">
                  <a:pos x="connisteX185" y="connsiteY185"/>
                </a:cxn>
                <a:cxn ang="0">
                  <a:pos x="connisteX186" y="connsiteY186"/>
                </a:cxn>
                <a:cxn ang="0">
                  <a:pos x="connisteX187" y="connsiteY187"/>
                </a:cxn>
                <a:cxn ang="0">
                  <a:pos x="connisteX188" y="connsiteY188"/>
                </a:cxn>
                <a:cxn ang="0">
                  <a:pos x="connisteX189" y="connsiteY189"/>
                </a:cxn>
                <a:cxn ang="0">
                  <a:pos x="connisteX190" y="connsiteY190"/>
                </a:cxn>
                <a:cxn ang="0">
                  <a:pos x="connisteX191" y="connsiteY191"/>
                </a:cxn>
                <a:cxn ang="0">
                  <a:pos x="connisteX192" y="connsiteY192"/>
                </a:cxn>
                <a:cxn ang="0">
                  <a:pos x="connisteX193" y="connsiteY193"/>
                </a:cxn>
                <a:cxn ang="0">
                  <a:pos x="connisteX194" y="connsiteY194"/>
                </a:cxn>
                <a:cxn ang="0">
                  <a:pos x="connisteX195" y="connsiteY195"/>
                </a:cxn>
                <a:cxn ang="0">
                  <a:pos x="connisteX196" y="connsiteY196"/>
                </a:cxn>
                <a:cxn ang="0">
                  <a:pos x="connisteX197" y="connsiteY197"/>
                </a:cxn>
                <a:cxn ang="0">
                  <a:pos x="connisteX198" y="connsiteY198"/>
                </a:cxn>
                <a:cxn ang="0">
                  <a:pos x="connisteX199" y="connsiteY199"/>
                </a:cxn>
                <a:cxn ang="0">
                  <a:pos x="connisteX200" y="connsiteY200"/>
                </a:cxn>
                <a:cxn ang="0">
                  <a:pos x="connisteX201" y="connsiteY201"/>
                </a:cxn>
                <a:cxn ang="0">
                  <a:pos x="connisteX202" y="connsiteY202"/>
                </a:cxn>
                <a:cxn ang="0">
                  <a:pos x="connisteX203" y="connsiteY203"/>
                </a:cxn>
                <a:cxn ang="0">
                  <a:pos x="connisteX204" y="connsiteY204"/>
                </a:cxn>
                <a:cxn ang="0">
                  <a:pos x="connisteX205" y="connsiteY205"/>
                </a:cxn>
                <a:cxn ang="0">
                  <a:pos x="connisteX206" y="connsiteY206"/>
                </a:cxn>
                <a:cxn ang="0">
                  <a:pos x="connisteX207" y="connsiteY207"/>
                </a:cxn>
                <a:cxn ang="0">
                  <a:pos x="connisteX208" y="connsiteY208"/>
                </a:cxn>
                <a:cxn ang="0">
                  <a:pos x="connisteX209" y="connsiteY209"/>
                </a:cxn>
                <a:cxn ang="0">
                  <a:pos x="connisteX210" y="connsiteY210"/>
                </a:cxn>
                <a:cxn ang="0">
                  <a:pos x="connisteX211" y="connsiteY211"/>
                </a:cxn>
                <a:cxn ang="0">
                  <a:pos x="connisteX212" y="connsiteY212"/>
                </a:cxn>
                <a:cxn ang="0">
                  <a:pos x="connisteX213" y="connsiteY213"/>
                </a:cxn>
                <a:cxn ang="0">
                  <a:pos x="connisteX214" y="connsiteY214"/>
                </a:cxn>
                <a:cxn ang="0">
                  <a:pos x="connisteX215" y="connsiteY215"/>
                </a:cxn>
                <a:cxn ang="0">
                  <a:pos x="connisteX216" y="connsiteY216"/>
                </a:cxn>
                <a:cxn ang="0">
                  <a:pos x="connisteX217" y="connsiteY217"/>
                </a:cxn>
                <a:cxn ang="0">
                  <a:pos x="connisteX218" y="connsiteY218"/>
                </a:cxn>
                <a:cxn ang="0">
                  <a:pos x="connisteX219" y="connsiteY219"/>
                </a:cxn>
                <a:cxn ang="0">
                  <a:pos x="connisteX220" y="connsiteY220"/>
                </a:cxn>
                <a:cxn ang="0">
                  <a:pos x="connisteX221" y="connsiteY221"/>
                </a:cxn>
                <a:cxn ang="0">
                  <a:pos x="connisteX222" y="connsiteY222"/>
                </a:cxn>
                <a:cxn ang="0">
                  <a:pos x="connisteX223" y="connsiteY223"/>
                </a:cxn>
                <a:cxn ang="0">
                  <a:pos x="connisteX224" y="connsiteY224"/>
                </a:cxn>
                <a:cxn ang="0">
                  <a:pos x="connisteX225" y="connsiteY225"/>
                </a:cxn>
                <a:cxn ang="0">
                  <a:pos x="connisteX226" y="connsiteY226"/>
                </a:cxn>
                <a:cxn ang="0">
                  <a:pos x="connisteX227" y="connsiteY227"/>
                </a:cxn>
                <a:cxn ang="0">
                  <a:pos x="connisteX228" y="connsiteY228"/>
                </a:cxn>
                <a:cxn ang="0">
                  <a:pos x="connisteX229" y="connsiteY229"/>
                </a:cxn>
                <a:cxn ang="0">
                  <a:pos x="connisteX230" y="connsiteY230"/>
                </a:cxn>
                <a:cxn ang="0">
                  <a:pos x="connisteX231" y="connsiteY231"/>
                </a:cxn>
                <a:cxn ang="0">
                  <a:pos x="connisteX232" y="connsiteY232"/>
                </a:cxn>
                <a:cxn ang="0">
                  <a:pos x="connisteX233" y="connsiteY233"/>
                </a:cxn>
                <a:cxn ang="0">
                  <a:pos x="connisteX234" y="connsiteY234"/>
                </a:cxn>
                <a:cxn ang="0">
                  <a:pos x="connisteX235" y="connsiteY235"/>
                </a:cxn>
                <a:cxn ang="0">
                  <a:pos x="connisteX236" y="connsiteY236"/>
                </a:cxn>
                <a:cxn ang="0">
                  <a:pos x="connisteX237" y="connsiteY237"/>
                </a:cxn>
                <a:cxn ang="0">
                  <a:pos x="connisteX238" y="connsiteY238"/>
                </a:cxn>
                <a:cxn ang="0">
                  <a:pos x="connisteX239" y="connsiteY239"/>
                </a:cxn>
                <a:cxn ang="0">
                  <a:pos x="connisteX240" y="connsiteY240"/>
                </a:cxn>
                <a:cxn ang="0">
                  <a:pos x="connisteX241" y="connsiteY241"/>
                </a:cxn>
                <a:cxn ang="0">
                  <a:pos x="connisteX242" y="connsiteY242"/>
                </a:cxn>
                <a:cxn ang="0">
                  <a:pos x="connisteX243" y="connsiteY243"/>
                </a:cxn>
                <a:cxn ang="0">
                  <a:pos x="connisteX244" y="connsiteY244"/>
                </a:cxn>
                <a:cxn ang="0">
                  <a:pos x="connisteX245" y="connsiteY245"/>
                </a:cxn>
                <a:cxn ang="0">
                  <a:pos x="connisteX246" y="connsiteY246"/>
                </a:cxn>
                <a:cxn ang="0">
                  <a:pos x="connisteX247" y="connsiteY247"/>
                </a:cxn>
                <a:cxn ang="0">
                  <a:pos x="connisteX248" y="connsiteY248"/>
                </a:cxn>
                <a:cxn ang="0">
                  <a:pos x="connisteX249" y="connsiteY249"/>
                </a:cxn>
                <a:cxn ang="0">
                  <a:pos x="connisteX250" y="connsiteY250"/>
                </a:cxn>
                <a:cxn ang="0">
                  <a:pos x="connisteX251" y="connsiteY251"/>
                </a:cxn>
                <a:cxn ang="0">
                  <a:pos x="connisteX252" y="connsiteY252"/>
                </a:cxn>
                <a:cxn ang="0">
                  <a:pos x="connisteX253" y="connsiteY253"/>
                </a:cxn>
                <a:cxn ang="0">
                  <a:pos x="connisteX254" y="connsiteY254"/>
                </a:cxn>
                <a:cxn ang="0">
                  <a:pos x="connisteX255" y="connsiteY255"/>
                </a:cxn>
                <a:cxn ang="0">
                  <a:pos x="connisteX256" y="connsiteY256"/>
                </a:cxn>
                <a:cxn ang="0">
                  <a:pos x="connisteX257" y="connsiteY257"/>
                </a:cxn>
                <a:cxn ang="0">
                  <a:pos x="connisteX258" y="connsiteY258"/>
                </a:cxn>
                <a:cxn ang="0">
                  <a:pos x="connisteX259" y="connsiteY259"/>
                </a:cxn>
                <a:cxn ang="0">
                  <a:pos x="connisteX260" y="connsiteY260"/>
                </a:cxn>
                <a:cxn ang="0">
                  <a:pos x="connisteX261" y="connsiteY261"/>
                </a:cxn>
                <a:cxn ang="0">
                  <a:pos x="connisteX262" y="connsiteY262"/>
                </a:cxn>
                <a:cxn ang="0">
                  <a:pos x="connisteX263" y="connsiteY263"/>
                </a:cxn>
                <a:cxn ang="0">
                  <a:pos x="connisteX264" y="connsiteY264"/>
                </a:cxn>
                <a:cxn ang="0">
                  <a:pos x="connisteX265" y="connsiteY265"/>
                </a:cxn>
                <a:cxn ang="0">
                  <a:pos x="connisteX266" y="connsiteY266"/>
                </a:cxn>
                <a:cxn ang="0">
                  <a:pos x="connisteX267" y="connsiteY267"/>
                </a:cxn>
                <a:cxn ang="0">
                  <a:pos x="connisteX268" y="connsiteY268"/>
                </a:cxn>
              </a:cxnLst>
              <a:rect l="l" t="t" r="r" b="b"/>
              <a:pathLst>
                <a:path w="8020050" h="2026285">
                  <a:moveTo>
                    <a:pt x="258445" y="258445"/>
                  </a:moveTo>
                  <a:lnTo>
                    <a:pt x="247650" y="193675"/>
                  </a:lnTo>
                  <a:lnTo>
                    <a:pt x="312420" y="161925"/>
                  </a:lnTo>
                  <a:lnTo>
                    <a:pt x="377190" y="129540"/>
                  </a:lnTo>
                  <a:lnTo>
                    <a:pt x="441960" y="97155"/>
                  </a:lnTo>
                  <a:lnTo>
                    <a:pt x="506730" y="86360"/>
                  </a:lnTo>
                  <a:lnTo>
                    <a:pt x="570865" y="64770"/>
                  </a:lnTo>
                  <a:lnTo>
                    <a:pt x="646430" y="43180"/>
                  </a:lnTo>
                  <a:lnTo>
                    <a:pt x="711200" y="32385"/>
                  </a:lnTo>
                  <a:lnTo>
                    <a:pt x="775970" y="21590"/>
                  </a:lnTo>
                  <a:lnTo>
                    <a:pt x="851535" y="21590"/>
                  </a:lnTo>
                  <a:lnTo>
                    <a:pt x="916305" y="0"/>
                  </a:lnTo>
                  <a:lnTo>
                    <a:pt x="991235" y="0"/>
                  </a:lnTo>
                  <a:lnTo>
                    <a:pt x="1056005" y="0"/>
                  </a:lnTo>
                  <a:lnTo>
                    <a:pt x="1120775" y="0"/>
                  </a:lnTo>
                  <a:lnTo>
                    <a:pt x="1196340" y="32385"/>
                  </a:lnTo>
                  <a:lnTo>
                    <a:pt x="1261110" y="86360"/>
                  </a:lnTo>
                  <a:lnTo>
                    <a:pt x="1325880" y="118745"/>
                  </a:lnTo>
                  <a:lnTo>
                    <a:pt x="1390650" y="140335"/>
                  </a:lnTo>
                  <a:lnTo>
                    <a:pt x="1454785" y="140335"/>
                  </a:lnTo>
                  <a:lnTo>
                    <a:pt x="1530350" y="140335"/>
                  </a:lnTo>
                  <a:lnTo>
                    <a:pt x="1595120" y="140335"/>
                  </a:lnTo>
                  <a:lnTo>
                    <a:pt x="1659890" y="107950"/>
                  </a:lnTo>
                  <a:lnTo>
                    <a:pt x="1724660" y="107950"/>
                  </a:lnTo>
                  <a:lnTo>
                    <a:pt x="1789430" y="118745"/>
                  </a:lnTo>
                  <a:lnTo>
                    <a:pt x="1854200" y="151130"/>
                  </a:lnTo>
                  <a:lnTo>
                    <a:pt x="1918335" y="204470"/>
                  </a:lnTo>
                  <a:lnTo>
                    <a:pt x="1972310" y="269240"/>
                  </a:lnTo>
                  <a:lnTo>
                    <a:pt x="2026285" y="334010"/>
                  </a:lnTo>
                  <a:lnTo>
                    <a:pt x="2091055" y="387985"/>
                  </a:lnTo>
                  <a:lnTo>
                    <a:pt x="2166620" y="420370"/>
                  </a:lnTo>
                  <a:lnTo>
                    <a:pt x="2231390" y="420370"/>
                  </a:lnTo>
                  <a:lnTo>
                    <a:pt x="2296160" y="420370"/>
                  </a:lnTo>
                  <a:lnTo>
                    <a:pt x="2360295" y="420370"/>
                  </a:lnTo>
                  <a:lnTo>
                    <a:pt x="2414270" y="355600"/>
                  </a:lnTo>
                  <a:lnTo>
                    <a:pt x="2468245" y="290830"/>
                  </a:lnTo>
                  <a:lnTo>
                    <a:pt x="2511425" y="226060"/>
                  </a:lnTo>
                  <a:lnTo>
                    <a:pt x="2576195" y="161925"/>
                  </a:lnTo>
                  <a:lnTo>
                    <a:pt x="2640965" y="129540"/>
                  </a:lnTo>
                  <a:lnTo>
                    <a:pt x="2705735" y="86360"/>
                  </a:lnTo>
                  <a:lnTo>
                    <a:pt x="2770505" y="53975"/>
                  </a:lnTo>
                  <a:lnTo>
                    <a:pt x="2834640" y="32385"/>
                  </a:lnTo>
                  <a:lnTo>
                    <a:pt x="2899410" y="21590"/>
                  </a:lnTo>
                  <a:lnTo>
                    <a:pt x="2974975" y="21590"/>
                  </a:lnTo>
                  <a:lnTo>
                    <a:pt x="3039745" y="32385"/>
                  </a:lnTo>
                  <a:lnTo>
                    <a:pt x="3104515" y="75565"/>
                  </a:lnTo>
                  <a:lnTo>
                    <a:pt x="3169285" y="140335"/>
                  </a:lnTo>
                  <a:lnTo>
                    <a:pt x="3234055" y="204470"/>
                  </a:lnTo>
                  <a:lnTo>
                    <a:pt x="3298190" y="247650"/>
                  </a:lnTo>
                  <a:lnTo>
                    <a:pt x="3362960" y="312420"/>
                  </a:lnTo>
                  <a:lnTo>
                    <a:pt x="3427730" y="334010"/>
                  </a:lnTo>
                  <a:lnTo>
                    <a:pt x="3492500" y="355600"/>
                  </a:lnTo>
                  <a:lnTo>
                    <a:pt x="3568065" y="355600"/>
                  </a:lnTo>
                  <a:lnTo>
                    <a:pt x="3632835" y="355600"/>
                  </a:lnTo>
                  <a:lnTo>
                    <a:pt x="3707765" y="355600"/>
                  </a:lnTo>
                  <a:lnTo>
                    <a:pt x="3772535" y="355600"/>
                  </a:lnTo>
                  <a:lnTo>
                    <a:pt x="3848100" y="355600"/>
                  </a:lnTo>
                  <a:lnTo>
                    <a:pt x="3912870" y="355600"/>
                  </a:lnTo>
                  <a:lnTo>
                    <a:pt x="3988435" y="355600"/>
                  </a:lnTo>
                  <a:lnTo>
                    <a:pt x="4053205" y="344805"/>
                  </a:lnTo>
                  <a:lnTo>
                    <a:pt x="4117975" y="344805"/>
                  </a:lnTo>
                  <a:lnTo>
                    <a:pt x="4182110" y="344805"/>
                  </a:lnTo>
                  <a:lnTo>
                    <a:pt x="4246880" y="344805"/>
                  </a:lnTo>
                  <a:lnTo>
                    <a:pt x="4311650" y="344805"/>
                  </a:lnTo>
                  <a:lnTo>
                    <a:pt x="4387215" y="344805"/>
                  </a:lnTo>
                  <a:lnTo>
                    <a:pt x="4451985" y="344805"/>
                  </a:lnTo>
                  <a:lnTo>
                    <a:pt x="4527550" y="344805"/>
                  </a:lnTo>
                  <a:lnTo>
                    <a:pt x="4592320" y="344805"/>
                  </a:lnTo>
                  <a:lnTo>
                    <a:pt x="4667250" y="344805"/>
                  </a:lnTo>
                  <a:lnTo>
                    <a:pt x="4732020" y="344805"/>
                  </a:lnTo>
                  <a:lnTo>
                    <a:pt x="4796790" y="334010"/>
                  </a:lnTo>
                  <a:lnTo>
                    <a:pt x="4861560" y="280035"/>
                  </a:lnTo>
                  <a:lnTo>
                    <a:pt x="4926330" y="247650"/>
                  </a:lnTo>
                  <a:lnTo>
                    <a:pt x="4991100" y="204470"/>
                  </a:lnTo>
                  <a:lnTo>
                    <a:pt x="5055235" y="161925"/>
                  </a:lnTo>
                  <a:lnTo>
                    <a:pt x="5120005" y="140335"/>
                  </a:lnTo>
                  <a:lnTo>
                    <a:pt x="5184775" y="107950"/>
                  </a:lnTo>
                  <a:lnTo>
                    <a:pt x="5249545" y="75565"/>
                  </a:lnTo>
                  <a:lnTo>
                    <a:pt x="5314315" y="75565"/>
                  </a:lnTo>
                  <a:lnTo>
                    <a:pt x="5379085" y="75565"/>
                  </a:lnTo>
                  <a:lnTo>
                    <a:pt x="5454650" y="75565"/>
                  </a:lnTo>
                  <a:lnTo>
                    <a:pt x="5518785" y="75565"/>
                  </a:lnTo>
                  <a:lnTo>
                    <a:pt x="5583555" y="97155"/>
                  </a:lnTo>
                  <a:lnTo>
                    <a:pt x="5648325" y="129540"/>
                  </a:lnTo>
                  <a:lnTo>
                    <a:pt x="5723890" y="161925"/>
                  </a:lnTo>
                  <a:lnTo>
                    <a:pt x="5799455" y="161925"/>
                  </a:lnTo>
                  <a:lnTo>
                    <a:pt x="5864225" y="172720"/>
                  </a:lnTo>
                  <a:lnTo>
                    <a:pt x="5939790" y="172720"/>
                  </a:lnTo>
                  <a:lnTo>
                    <a:pt x="6003925" y="172720"/>
                  </a:lnTo>
                  <a:lnTo>
                    <a:pt x="6068695" y="172720"/>
                  </a:lnTo>
                  <a:lnTo>
                    <a:pt x="6133465" y="161925"/>
                  </a:lnTo>
                  <a:lnTo>
                    <a:pt x="6209030" y="129540"/>
                  </a:lnTo>
                  <a:lnTo>
                    <a:pt x="6273800" y="97155"/>
                  </a:lnTo>
                  <a:lnTo>
                    <a:pt x="6338570" y="64770"/>
                  </a:lnTo>
                  <a:lnTo>
                    <a:pt x="6402705" y="53975"/>
                  </a:lnTo>
                  <a:lnTo>
                    <a:pt x="6478270" y="32385"/>
                  </a:lnTo>
                  <a:lnTo>
                    <a:pt x="6543040" y="32385"/>
                  </a:lnTo>
                  <a:lnTo>
                    <a:pt x="6618605" y="32385"/>
                  </a:lnTo>
                  <a:lnTo>
                    <a:pt x="6683375" y="32385"/>
                  </a:lnTo>
                  <a:lnTo>
                    <a:pt x="6758940" y="53975"/>
                  </a:lnTo>
                  <a:lnTo>
                    <a:pt x="6823710" y="86360"/>
                  </a:lnTo>
                  <a:lnTo>
                    <a:pt x="6887845" y="97155"/>
                  </a:lnTo>
                  <a:lnTo>
                    <a:pt x="6963410" y="118745"/>
                  </a:lnTo>
                  <a:lnTo>
                    <a:pt x="7028180" y="140335"/>
                  </a:lnTo>
                  <a:lnTo>
                    <a:pt x="7092950" y="172720"/>
                  </a:lnTo>
                  <a:lnTo>
                    <a:pt x="7157720" y="193675"/>
                  </a:lnTo>
                  <a:lnTo>
                    <a:pt x="7222490" y="204470"/>
                  </a:lnTo>
                  <a:lnTo>
                    <a:pt x="7287260" y="226060"/>
                  </a:lnTo>
                  <a:lnTo>
                    <a:pt x="7362190" y="236855"/>
                  </a:lnTo>
                  <a:lnTo>
                    <a:pt x="7426960" y="290830"/>
                  </a:lnTo>
                  <a:lnTo>
                    <a:pt x="7491730" y="312420"/>
                  </a:lnTo>
                  <a:lnTo>
                    <a:pt x="7556500" y="334010"/>
                  </a:lnTo>
                  <a:lnTo>
                    <a:pt x="7621270" y="387985"/>
                  </a:lnTo>
                  <a:lnTo>
                    <a:pt x="7686040" y="420370"/>
                  </a:lnTo>
                  <a:lnTo>
                    <a:pt x="7750810" y="452755"/>
                  </a:lnTo>
                  <a:lnTo>
                    <a:pt x="7814945" y="506730"/>
                  </a:lnTo>
                  <a:lnTo>
                    <a:pt x="7879715" y="560705"/>
                  </a:lnTo>
                  <a:lnTo>
                    <a:pt x="7922895" y="625475"/>
                  </a:lnTo>
                  <a:lnTo>
                    <a:pt x="7955280" y="689610"/>
                  </a:lnTo>
                  <a:lnTo>
                    <a:pt x="7966075" y="754380"/>
                  </a:lnTo>
                  <a:lnTo>
                    <a:pt x="7998460" y="829945"/>
                  </a:lnTo>
                  <a:lnTo>
                    <a:pt x="8020050" y="894715"/>
                  </a:lnTo>
                  <a:lnTo>
                    <a:pt x="8020050" y="959485"/>
                  </a:lnTo>
                  <a:lnTo>
                    <a:pt x="8020050" y="1024255"/>
                  </a:lnTo>
                  <a:lnTo>
                    <a:pt x="8020050" y="1088390"/>
                  </a:lnTo>
                  <a:lnTo>
                    <a:pt x="8020050" y="1153160"/>
                  </a:lnTo>
                  <a:lnTo>
                    <a:pt x="8020050" y="1228725"/>
                  </a:lnTo>
                  <a:lnTo>
                    <a:pt x="7998460" y="1293495"/>
                  </a:lnTo>
                  <a:lnTo>
                    <a:pt x="7976870" y="1358265"/>
                  </a:lnTo>
                  <a:lnTo>
                    <a:pt x="7944485" y="1423035"/>
                  </a:lnTo>
                  <a:lnTo>
                    <a:pt x="7912100" y="1487805"/>
                  </a:lnTo>
                  <a:lnTo>
                    <a:pt x="7890510" y="1551940"/>
                  </a:lnTo>
                  <a:lnTo>
                    <a:pt x="7836535" y="1616710"/>
                  </a:lnTo>
                  <a:lnTo>
                    <a:pt x="7771765" y="1670685"/>
                  </a:lnTo>
                  <a:lnTo>
                    <a:pt x="7707630" y="1724660"/>
                  </a:lnTo>
                  <a:lnTo>
                    <a:pt x="7642860" y="1746250"/>
                  </a:lnTo>
                  <a:lnTo>
                    <a:pt x="7578090" y="1767840"/>
                  </a:lnTo>
                  <a:lnTo>
                    <a:pt x="7513320" y="1789430"/>
                  </a:lnTo>
                  <a:lnTo>
                    <a:pt x="7448550" y="1789430"/>
                  </a:lnTo>
                  <a:lnTo>
                    <a:pt x="7383780" y="1789430"/>
                  </a:lnTo>
                  <a:lnTo>
                    <a:pt x="7319010" y="1789430"/>
                  </a:lnTo>
                  <a:lnTo>
                    <a:pt x="7254875" y="1789430"/>
                  </a:lnTo>
                  <a:lnTo>
                    <a:pt x="7190105" y="1789430"/>
                  </a:lnTo>
                  <a:lnTo>
                    <a:pt x="7125335" y="1789430"/>
                  </a:lnTo>
                  <a:lnTo>
                    <a:pt x="7060565" y="1778635"/>
                  </a:lnTo>
                  <a:lnTo>
                    <a:pt x="6995795" y="1778635"/>
                  </a:lnTo>
                  <a:lnTo>
                    <a:pt x="6931025" y="1767840"/>
                  </a:lnTo>
                  <a:lnTo>
                    <a:pt x="6855460" y="1767840"/>
                  </a:lnTo>
                  <a:lnTo>
                    <a:pt x="6791325" y="1767840"/>
                  </a:lnTo>
                  <a:lnTo>
                    <a:pt x="6726555" y="1767840"/>
                  </a:lnTo>
                  <a:lnTo>
                    <a:pt x="6661785" y="1767840"/>
                  </a:lnTo>
                  <a:lnTo>
                    <a:pt x="6597015" y="1767840"/>
                  </a:lnTo>
                  <a:lnTo>
                    <a:pt x="6532245" y="1767840"/>
                  </a:lnTo>
                  <a:lnTo>
                    <a:pt x="6456680" y="1778635"/>
                  </a:lnTo>
                  <a:lnTo>
                    <a:pt x="6392545" y="1800225"/>
                  </a:lnTo>
                  <a:lnTo>
                    <a:pt x="6327775" y="1811020"/>
                  </a:lnTo>
                  <a:lnTo>
                    <a:pt x="6263005" y="1821815"/>
                  </a:lnTo>
                  <a:lnTo>
                    <a:pt x="6198235" y="1821815"/>
                  </a:lnTo>
                  <a:lnTo>
                    <a:pt x="6122670" y="1821815"/>
                  </a:lnTo>
                  <a:lnTo>
                    <a:pt x="6057900" y="1821815"/>
                  </a:lnTo>
                  <a:lnTo>
                    <a:pt x="5993130" y="1800225"/>
                  </a:lnTo>
                  <a:lnTo>
                    <a:pt x="5928995" y="1778635"/>
                  </a:lnTo>
                  <a:lnTo>
                    <a:pt x="5864225" y="1767840"/>
                  </a:lnTo>
                  <a:lnTo>
                    <a:pt x="5799455" y="1735455"/>
                  </a:lnTo>
                  <a:lnTo>
                    <a:pt x="5734685" y="1724660"/>
                  </a:lnTo>
                  <a:lnTo>
                    <a:pt x="5669915" y="1713865"/>
                  </a:lnTo>
                  <a:lnTo>
                    <a:pt x="5605145" y="1713865"/>
                  </a:lnTo>
                  <a:lnTo>
                    <a:pt x="5540375" y="1713865"/>
                  </a:lnTo>
                  <a:lnTo>
                    <a:pt x="5465445" y="1713865"/>
                  </a:lnTo>
                  <a:lnTo>
                    <a:pt x="5400675" y="1713865"/>
                  </a:lnTo>
                  <a:lnTo>
                    <a:pt x="5325110" y="1713865"/>
                  </a:lnTo>
                  <a:lnTo>
                    <a:pt x="5260340" y="1746250"/>
                  </a:lnTo>
                  <a:lnTo>
                    <a:pt x="5195570" y="1767840"/>
                  </a:lnTo>
                  <a:lnTo>
                    <a:pt x="5130800" y="1789430"/>
                  </a:lnTo>
                  <a:lnTo>
                    <a:pt x="5066030" y="1789430"/>
                  </a:lnTo>
                  <a:lnTo>
                    <a:pt x="5001895" y="1789430"/>
                  </a:lnTo>
                  <a:lnTo>
                    <a:pt x="4937125" y="1789430"/>
                  </a:lnTo>
                  <a:lnTo>
                    <a:pt x="4872355" y="1789430"/>
                  </a:lnTo>
                  <a:lnTo>
                    <a:pt x="4807585" y="1789430"/>
                  </a:lnTo>
                  <a:lnTo>
                    <a:pt x="4742815" y="1789430"/>
                  </a:lnTo>
                  <a:lnTo>
                    <a:pt x="4678045" y="1789430"/>
                  </a:lnTo>
                  <a:lnTo>
                    <a:pt x="4613275" y="1789430"/>
                  </a:lnTo>
                  <a:lnTo>
                    <a:pt x="4549140" y="1789430"/>
                  </a:lnTo>
                  <a:lnTo>
                    <a:pt x="4473575" y="1789430"/>
                  </a:lnTo>
                  <a:lnTo>
                    <a:pt x="4408805" y="1789430"/>
                  </a:lnTo>
                  <a:lnTo>
                    <a:pt x="4344035" y="1778635"/>
                  </a:lnTo>
                  <a:lnTo>
                    <a:pt x="4279265" y="1746250"/>
                  </a:lnTo>
                  <a:lnTo>
                    <a:pt x="4214495" y="1724660"/>
                  </a:lnTo>
                  <a:lnTo>
                    <a:pt x="4139565" y="1713865"/>
                  </a:lnTo>
                  <a:lnTo>
                    <a:pt x="4074795" y="1713865"/>
                  </a:lnTo>
                  <a:lnTo>
                    <a:pt x="3999230" y="1713865"/>
                  </a:lnTo>
                  <a:lnTo>
                    <a:pt x="3934460" y="1713865"/>
                  </a:lnTo>
                  <a:lnTo>
                    <a:pt x="3869690" y="1713865"/>
                  </a:lnTo>
                  <a:lnTo>
                    <a:pt x="3794125" y="1713865"/>
                  </a:lnTo>
                  <a:lnTo>
                    <a:pt x="3729355" y="1713865"/>
                  </a:lnTo>
                  <a:lnTo>
                    <a:pt x="3665220" y="1713865"/>
                  </a:lnTo>
                  <a:lnTo>
                    <a:pt x="3589655" y="1713865"/>
                  </a:lnTo>
                  <a:lnTo>
                    <a:pt x="3514090" y="1713865"/>
                  </a:lnTo>
                  <a:lnTo>
                    <a:pt x="3449320" y="1713865"/>
                  </a:lnTo>
                  <a:lnTo>
                    <a:pt x="3384550" y="1713865"/>
                  </a:lnTo>
                  <a:lnTo>
                    <a:pt x="3319780" y="1746250"/>
                  </a:lnTo>
                  <a:lnTo>
                    <a:pt x="3255010" y="1800225"/>
                  </a:lnTo>
                  <a:lnTo>
                    <a:pt x="3190875" y="1832610"/>
                  </a:lnTo>
                  <a:lnTo>
                    <a:pt x="3126105" y="1875790"/>
                  </a:lnTo>
                  <a:lnTo>
                    <a:pt x="3061335" y="1897380"/>
                  </a:lnTo>
                  <a:lnTo>
                    <a:pt x="2985770" y="1940560"/>
                  </a:lnTo>
                  <a:lnTo>
                    <a:pt x="2921000" y="1972945"/>
                  </a:lnTo>
                  <a:lnTo>
                    <a:pt x="2856230" y="1983105"/>
                  </a:lnTo>
                  <a:lnTo>
                    <a:pt x="2791460" y="1993900"/>
                  </a:lnTo>
                  <a:lnTo>
                    <a:pt x="2716530" y="2015490"/>
                  </a:lnTo>
                  <a:lnTo>
                    <a:pt x="2651760" y="2026285"/>
                  </a:lnTo>
                  <a:lnTo>
                    <a:pt x="2576195" y="2026285"/>
                  </a:lnTo>
                  <a:lnTo>
                    <a:pt x="2511425" y="1983105"/>
                  </a:lnTo>
                  <a:lnTo>
                    <a:pt x="2446655" y="1951355"/>
                  </a:lnTo>
                  <a:lnTo>
                    <a:pt x="2381885" y="1918970"/>
                  </a:lnTo>
                  <a:lnTo>
                    <a:pt x="2317750" y="1864995"/>
                  </a:lnTo>
                  <a:lnTo>
                    <a:pt x="2252980" y="1811020"/>
                  </a:lnTo>
                  <a:lnTo>
                    <a:pt x="2166620" y="1746250"/>
                  </a:lnTo>
                  <a:lnTo>
                    <a:pt x="2101850" y="1703070"/>
                  </a:lnTo>
                  <a:lnTo>
                    <a:pt x="2037080" y="1670685"/>
                  </a:lnTo>
                  <a:lnTo>
                    <a:pt x="1972310" y="1649095"/>
                  </a:lnTo>
                  <a:lnTo>
                    <a:pt x="1907540" y="1649095"/>
                  </a:lnTo>
                  <a:lnTo>
                    <a:pt x="1832610" y="1649095"/>
                  </a:lnTo>
                  <a:lnTo>
                    <a:pt x="1767840" y="1649095"/>
                  </a:lnTo>
                  <a:lnTo>
                    <a:pt x="1692275" y="1649095"/>
                  </a:lnTo>
                  <a:lnTo>
                    <a:pt x="1627505" y="1649095"/>
                  </a:lnTo>
                  <a:lnTo>
                    <a:pt x="1551940" y="1649095"/>
                  </a:lnTo>
                  <a:lnTo>
                    <a:pt x="1487170" y="1649095"/>
                  </a:lnTo>
                  <a:lnTo>
                    <a:pt x="1423035" y="1649095"/>
                  </a:lnTo>
                  <a:lnTo>
                    <a:pt x="1358265" y="1649095"/>
                  </a:lnTo>
                  <a:lnTo>
                    <a:pt x="1293495" y="1649095"/>
                  </a:lnTo>
                  <a:lnTo>
                    <a:pt x="1228725" y="1670685"/>
                  </a:lnTo>
                  <a:lnTo>
                    <a:pt x="1163955" y="1681480"/>
                  </a:lnTo>
                  <a:lnTo>
                    <a:pt x="1088390" y="1681480"/>
                  </a:lnTo>
                  <a:lnTo>
                    <a:pt x="1023620" y="1681480"/>
                  </a:lnTo>
                  <a:lnTo>
                    <a:pt x="948690" y="1681480"/>
                  </a:lnTo>
                  <a:lnTo>
                    <a:pt x="883920" y="1681480"/>
                  </a:lnTo>
                  <a:lnTo>
                    <a:pt x="819150" y="1681480"/>
                  </a:lnTo>
                  <a:lnTo>
                    <a:pt x="743585" y="1681480"/>
                  </a:lnTo>
                  <a:lnTo>
                    <a:pt x="678815" y="1681480"/>
                  </a:lnTo>
                  <a:lnTo>
                    <a:pt x="603250" y="1681480"/>
                  </a:lnTo>
                  <a:lnTo>
                    <a:pt x="538480" y="1681480"/>
                  </a:lnTo>
                  <a:lnTo>
                    <a:pt x="463550" y="1681480"/>
                  </a:lnTo>
                  <a:lnTo>
                    <a:pt x="398780" y="1670685"/>
                  </a:lnTo>
                  <a:lnTo>
                    <a:pt x="334010" y="1638300"/>
                  </a:lnTo>
                  <a:lnTo>
                    <a:pt x="258445" y="1595120"/>
                  </a:lnTo>
                  <a:lnTo>
                    <a:pt x="193675" y="1530985"/>
                  </a:lnTo>
                  <a:lnTo>
                    <a:pt x="128905" y="1466215"/>
                  </a:lnTo>
                  <a:lnTo>
                    <a:pt x="96520" y="1401445"/>
                  </a:lnTo>
                  <a:lnTo>
                    <a:pt x="75565" y="1336675"/>
                  </a:lnTo>
                  <a:lnTo>
                    <a:pt x="53975" y="1271905"/>
                  </a:lnTo>
                  <a:lnTo>
                    <a:pt x="43180" y="1207135"/>
                  </a:lnTo>
                  <a:lnTo>
                    <a:pt x="21590" y="1142365"/>
                  </a:lnTo>
                  <a:lnTo>
                    <a:pt x="10795" y="1067435"/>
                  </a:lnTo>
                  <a:lnTo>
                    <a:pt x="10795" y="1002665"/>
                  </a:lnTo>
                  <a:lnTo>
                    <a:pt x="0" y="927100"/>
                  </a:lnTo>
                  <a:lnTo>
                    <a:pt x="0" y="862330"/>
                  </a:lnTo>
                  <a:lnTo>
                    <a:pt x="0" y="786765"/>
                  </a:lnTo>
                  <a:lnTo>
                    <a:pt x="0" y="721995"/>
                  </a:lnTo>
                  <a:lnTo>
                    <a:pt x="0" y="657225"/>
                  </a:lnTo>
                  <a:lnTo>
                    <a:pt x="0" y="582295"/>
                  </a:lnTo>
                  <a:lnTo>
                    <a:pt x="0" y="517525"/>
                  </a:lnTo>
                  <a:lnTo>
                    <a:pt x="0" y="452755"/>
                  </a:lnTo>
                  <a:lnTo>
                    <a:pt x="64770" y="398780"/>
                  </a:lnTo>
                  <a:lnTo>
                    <a:pt x="128905" y="344805"/>
                  </a:lnTo>
                  <a:lnTo>
                    <a:pt x="182880" y="280035"/>
                  </a:lnTo>
                  <a:lnTo>
                    <a:pt x="247650" y="236855"/>
                  </a:lnTo>
                  <a:lnTo>
                    <a:pt x="290830" y="161925"/>
                  </a:lnTo>
                  <a:lnTo>
                    <a:pt x="290830" y="151130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Picture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4" y="2470"/>
              <a:ext cx="14285" cy="3984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sp>
        <p:nvSpPr>
          <p:cNvPr id="4" name="矩形: 圆角 13"/>
          <p:cNvSpPr/>
          <p:nvPr/>
        </p:nvSpPr>
        <p:spPr>
          <a:xfrm>
            <a:off x="1459865" y="69850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Thứ</a:t>
            </a:r>
            <a:r>
              <a:rPr lang="en-US" altLang="zh-CN" sz="4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 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Hai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, 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ngày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 24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tháng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 01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năm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 2022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3" name="Picture 2"/>
            <p:cNvPicPr/>
            <p:nvPr/>
          </p:nvPicPr>
          <p:blipFill>
            <a:blip r:embed="rId14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Coiny" panose="02000903060500060000" charset="0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Text Box 35"/>
          <p:cNvSpPr txBox="1"/>
          <p:nvPr/>
        </p:nvSpPr>
        <p:spPr>
          <a:xfrm>
            <a:off x="5061235" y="4043859"/>
            <a:ext cx="2444750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78450"/>
            <a:ext cx="1541145" cy="8496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0045" y="193675"/>
            <a:ext cx="982345" cy="987425"/>
            <a:chOff x="483" y="327"/>
            <a:chExt cx="1547" cy="1555"/>
          </a:xfrm>
        </p:grpSpPr>
        <p:sp>
          <p:nvSpPr>
            <p:cNvPr id="2" name="Isosceles Triangle 1"/>
            <p:cNvSpPr/>
            <p:nvPr/>
          </p:nvSpPr>
          <p:spPr>
            <a:xfrm>
              <a:off x="483" y="327"/>
              <a:ext cx="1547" cy="144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902" y="459"/>
              <a:ext cx="634" cy="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pic>
        <p:nvPicPr>
          <p:cNvPr id="104" name="Picture 10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480000">
            <a:off x="1374775" y="-281305"/>
            <a:ext cx="1594485" cy="1708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45720" y="1268730"/>
            <a:ext cx="1901190" cy="1954530"/>
            <a:chOff x="426" y="-39"/>
            <a:chExt cx="2994" cy="3078"/>
          </a:xfrm>
        </p:grpSpPr>
        <p:grpSp>
          <p:nvGrpSpPr>
            <p:cNvPr id="28" name="Group 27"/>
            <p:cNvGrpSpPr/>
            <p:nvPr/>
          </p:nvGrpSpPr>
          <p:grpSpPr>
            <a:xfrm>
              <a:off x="2055" y="1211"/>
              <a:ext cx="1365" cy="1500"/>
              <a:chOff x="1646" y="913"/>
              <a:chExt cx="1365" cy="15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646" y="1070"/>
                <a:ext cx="1343" cy="1343"/>
              </a:xfrm>
              <a:prstGeom prst="roundRect">
                <a:avLst/>
              </a:prstGeom>
              <a:solidFill>
                <a:srgbClr val="B4DF86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 Box 9"/>
              <p:cNvSpPr txBox="1"/>
              <p:nvPr/>
            </p:nvSpPr>
            <p:spPr>
              <a:xfrm>
                <a:off x="1935" y="913"/>
                <a:ext cx="1076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26" y="-39"/>
              <a:ext cx="2175" cy="3078"/>
              <a:chOff x="6611" y="-954"/>
              <a:chExt cx="1874" cy="2685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7363" y="-175"/>
                <a:ext cx="653" cy="5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/>
              <p:nvPr/>
            </p:nvPicPr>
            <p:blipFill>
              <a:blip r:embed="rId6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6611" y="-954"/>
                <a:ext cx="1874" cy="268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2128520" y="1268730"/>
            <a:ext cx="9944100" cy="2693035"/>
            <a:chOff x="3337" y="2161"/>
            <a:chExt cx="15675" cy="3524"/>
          </a:xfrm>
        </p:grpSpPr>
        <p:sp>
          <p:nvSpPr>
            <p:cNvPr id="30" name="Rectangles 29"/>
            <p:cNvSpPr/>
            <p:nvPr/>
          </p:nvSpPr>
          <p:spPr>
            <a:xfrm>
              <a:off x="3394" y="2161"/>
              <a:ext cx="15618" cy="3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Picture1"/>
            <p:cNvPicPr>
              <a:picLocks noChangeAspect="1"/>
            </p:cNvPicPr>
            <p:nvPr/>
          </p:nvPicPr>
          <p:blipFill>
            <a:blip r:embed="rId7"/>
            <a:srcRect t="15968" b="27849"/>
            <a:stretch>
              <a:fillRect/>
            </a:stretch>
          </p:blipFill>
          <p:spPr>
            <a:xfrm>
              <a:off x="3337" y="2187"/>
              <a:ext cx="15664" cy="3499"/>
            </a:xfrm>
            <a:prstGeom prst="rect">
              <a:avLst/>
            </a:prstGeom>
          </p:spPr>
        </p:pic>
      </p:grpSp>
      <p:sp>
        <p:nvSpPr>
          <p:cNvPr id="32" name="Text Box 31"/>
          <p:cNvSpPr txBox="1"/>
          <p:nvPr/>
        </p:nvSpPr>
        <p:spPr>
          <a:xfrm>
            <a:off x="1844040" y="2837180"/>
            <a:ext cx="94037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charset="0"/>
              </a:rPr>
              <a:t>     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charset="0"/>
              </a:rPr>
              <a:t>     </a:t>
            </a:r>
            <a:endParaRPr lang="en-US" sz="9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 2" panose="05020102010507070707" charset="0"/>
            </a:endParaRPr>
          </a:p>
        </p:txBody>
      </p:sp>
      <p:pic>
        <p:nvPicPr>
          <p:cNvPr id="3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2" y="238137"/>
            <a:ext cx="1476375" cy="8286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78450"/>
            <a:ext cx="1541145" cy="8496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0045" y="193675"/>
            <a:ext cx="982345" cy="987425"/>
            <a:chOff x="483" y="327"/>
            <a:chExt cx="1547" cy="1555"/>
          </a:xfrm>
        </p:grpSpPr>
        <p:sp>
          <p:nvSpPr>
            <p:cNvPr id="2" name="Isosceles Triangle 1"/>
            <p:cNvSpPr/>
            <p:nvPr/>
          </p:nvSpPr>
          <p:spPr>
            <a:xfrm>
              <a:off x="483" y="327"/>
              <a:ext cx="1547" cy="144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902" y="459"/>
              <a:ext cx="634" cy="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pic>
        <p:nvPicPr>
          <p:cNvPr id="104" name="Picture 10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480000">
            <a:off x="1374775" y="-281305"/>
            <a:ext cx="1594485" cy="1708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" name="Group 30"/>
          <p:cNvGrpSpPr/>
          <p:nvPr/>
        </p:nvGrpSpPr>
        <p:grpSpPr>
          <a:xfrm>
            <a:off x="1119505" y="1482725"/>
            <a:ext cx="9953625" cy="2448560"/>
            <a:chOff x="3337" y="2161"/>
            <a:chExt cx="15675" cy="3524"/>
          </a:xfrm>
        </p:grpSpPr>
        <p:sp>
          <p:nvSpPr>
            <p:cNvPr id="30" name="Rectangles 29"/>
            <p:cNvSpPr/>
            <p:nvPr/>
          </p:nvSpPr>
          <p:spPr>
            <a:xfrm>
              <a:off x="3394" y="2161"/>
              <a:ext cx="15618" cy="3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Picture1"/>
            <p:cNvPicPr>
              <a:picLocks noChangeAspect="1"/>
            </p:cNvPicPr>
            <p:nvPr/>
          </p:nvPicPr>
          <p:blipFill>
            <a:blip r:embed="rId6"/>
            <a:srcRect t="15968" b="27849"/>
            <a:stretch>
              <a:fillRect/>
            </a:stretch>
          </p:blipFill>
          <p:spPr>
            <a:xfrm>
              <a:off x="3337" y="2187"/>
              <a:ext cx="15664" cy="3499"/>
            </a:xfrm>
            <a:prstGeom prst="rect">
              <a:avLst/>
            </a:prstGeom>
          </p:spPr>
        </p:pic>
      </p:grpSp>
      <p:pic>
        <p:nvPicPr>
          <p:cNvPr id="3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2" y="238137"/>
            <a:ext cx="1476375" cy="8286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711055" y="4698365"/>
            <a:ext cx="2326640" cy="1950720"/>
            <a:chOff x="12984" y="5151"/>
            <a:chExt cx="3664" cy="3072"/>
          </a:xfrm>
        </p:grpSpPr>
        <p:sp>
          <p:nvSpPr>
            <p:cNvPr id="8" name="Rectangles 7"/>
            <p:cNvSpPr/>
            <p:nvPr/>
          </p:nvSpPr>
          <p:spPr>
            <a:xfrm>
              <a:off x="12984" y="5151"/>
              <a:ext cx="3664" cy="3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12984" y="5151"/>
              <a:ext cx="366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80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 hiện vào:</a:t>
              </a:r>
            </a:p>
            <a:p>
              <a:pPr algn="ctr">
                <a:lnSpc>
                  <a:spcPct val="100000"/>
                </a:lnSpc>
              </a:pPr>
              <a:r>
                <a:rPr lang="en-US" sz="2800" b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 con</a:t>
              </a:r>
            </a:p>
          </p:txBody>
        </p:sp>
        <p:pic>
          <p:nvPicPr>
            <p:cNvPr id="10" name="Picture 9"/>
            <p:cNvPicPr/>
            <p:nvPr/>
          </p:nvPicPr>
          <p:blipFill>
            <a:blip r:embed="rId8"/>
            <a:srcRect l="2280" t="31414" r="1700"/>
            <a:stretch>
              <a:fillRect/>
            </a:stretch>
          </p:blipFill>
          <p:spPr>
            <a:xfrm>
              <a:off x="13645" y="6652"/>
              <a:ext cx="2342" cy="146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2" name="Picture 11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300" y="1811655"/>
            <a:ext cx="9406255" cy="257873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78450"/>
            <a:ext cx="1541145" cy="84963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0045" y="193675"/>
            <a:ext cx="4510405" cy="986790"/>
            <a:chOff x="567" y="305"/>
            <a:chExt cx="7103" cy="1554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5"/>
              <a:ext cx="6304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33" name="Picture -21474826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140" y="3408045"/>
            <a:ext cx="6779260" cy="195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 Box 33"/>
          <p:cNvSpPr txBox="1"/>
          <p:nvPr/>
        </p:nvSpPr>
        <p:spPr>
          <a:xfrm>
            <a:off x="867410" y="1277620"/>
            <a:ext cx="6669405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.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 .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2" y="238137"/>
            <a:ext cx="1476375" cy="828675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7324090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771515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4269740" y="441007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2950845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 flipH="1">
            <a:off x="7141210" y="1666240"/>
            <a:ext cx="3662680" cy="1725930"/>
            <a:chOff x="12153" y="4743"/>
            <a:chExt cx="5768" cy="2718"/>
          </a:xfrm>
        </p:grpSpPr>
        <p:sp>
          <p:nvSpPr>
            <p:cNvPr id="1289" name="Google Shape;1289;p42"/>
            <p:cNvSpPr/>
            <p:nvPr/>
          </p:nvSpPr>
          <p:spPr>
            <a:xfrm rot="10800000" flipV="1">
              <a:off x="12153" y="4743"/>
              <a:ext cx="5768" cy="2718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rgbClr val="AFF3FF"/>
            </a:solidFill>
            <a:ln>
              <a:solidFill>
                <a:srgbClr val="0070C0"/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ext Box 16"/>
            <p:cNvSpPr txBox="1"/>
            <p:nvPr/>
          </p:nvSpPr>
          <p:spPr>
            <a:xfrm>
              <a:off x="12448" y="4826"/>
              <a:ext cx="5177" cy="208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3268980" y="5235575"/>
            <a:ext cx="47117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4800" b="1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810125" y="5236210"/>
            <a:ext cx="47117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800" b="1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6351270" y="5236845"/>
            <a:ext cx="47117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4800" b="1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7892415" y="5237480"/>
            <a:ext cx="47117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800" b="1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28" name="Group 27"/>
          <p:cNvGrpSpPr/>
          <p:nvPr/>
        </p:nvGrpSpPr>
        <p:grpSpPr>
          <a:xfrm flipH="1">
            <a:off x="8375015" y="2422525"/>
            <a:ext cx="3662680" cy="1212850"/>
            <a:chOff x="12153" y="4600"/>
            <a:chExt cx="5768" cy="1910"/>
          </a:xfrm>
        </p:grpSpPr>
        <p:sp>
          <p:nvSpPr>
            <p:cNvPr id="29" name="Google Shape;1289;p42"/>
            <p:cNvSpPr/>
            <p:nvPr/>
          </p:nvSpPr>
          <p:spPr>
            <a:xfrm rot="10800000" flipV="1">
              <a:off x="12153" y="4600"/>
              <a:ext cx="5768" cy="1910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Text Box 29"/>
            <p:cNvSpPr txBox="1"/>
            <p:nvPr/>
          </p:nvSpPr>
          <p:spPr>
            <a:xfrm>
              <a:off x="12448" y="4847"/>
              <a:ext cx="5177" cy="111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78450"/>
            <a:ext cx="1541145" cy="84963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0045" y="193675"/>
            <a:ext cx="4510405" cy="986790"/>
            <a:chOff x="567" y="305"/>
            <a:chExt cx="7103" cy="1554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5"/>
              <a:ext cx="6304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33" name="Picture -21474826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140" y="3408045"/>
            <a:ext cx="6779260" cy="195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 Box 33"/>
          <p:cNvSpPr txBox="1"/>
          <p:nvPr/>
        </p:nvSpPr>
        <p:spPr>
          <a:xfrm>
            <a:off x="867410" y="1277620"/>
            <a:ext cx="6669405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.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 .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2" y="238137"/>
            <a:ext cx="1476375" cy="828675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7324090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771515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4269740" y="441007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2950845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 Box 35"/>
          <p:cNvSpPr txBox="1"/>
          <p:nvPr/>
        </p:nvSpPr>
        <p:spPr>
          <a:xfrm>
            <a:off x="2090057" y="5465445"/>
            <a:ext cx="76209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1" name="Group 30"/>
          <p:cNvGrpSpPr/>
          <p:nvPr/>
        </p:nvGrpSpPr>
        <p:grpSpPr>
          <a:xfrm flipH="1">
            <a:off x="7553960" y="1623695"/>
            <a:ext cx="4483735" cy="1811655"/>
            <a:chOff x="11063" y="4608"/>
            <a:chExt cx="7061" cy="2853"/>
          </a:xfrm>
        </p:grpSpPr>
        <p:sp>
          <p:nvSpPr>
            <p:cNvPr id="32" name="Google Shape;1289;p42"/>
            <p:cNvSpPr/>
            <p:nvPr/>
          </p:nvSpPr>
          <p:spPr>
            <a:xfrm rot="10800000" flipV="1">
              <a:off x="11063" y="4608"/>
              <a:ext cx="7061" cy="2853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 Box 34"/>
            <p:cNvSpPr txBox="1"/>
            <p:nvPr/>
          </p:nvSpPr>
          <p:spPr>
            <a:xfrm>
              <a:off x="11438" y="4734"/>
              <a:ext cx="6513" cy="208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lặp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78450"/>
            <a:ext cx="1541145" cy="84963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0045" y="193675"/>
            <a:ext cx="4510405" cy="986790"/>
            <a:chOff x="567" y="305"/>
            <a:chExt cx="7103" cy="1554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5"/>
              <a:ext cx="6304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33" name="Picture -21474826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140" y="3408045"/>
            <a:ext cx="6779260" cy="195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 Box 33"/>
          <p:cNvSpPr txBox="1"/>
          <p:nvPr/>
        </p:nvSpPr>
        <p:spPr>
          <a:xfrm>
            <a:off x="867410" y="1277620"/>
            <a:ext cx="6669405" cy="208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2" y="238137"/>
            <a:ext cx="1476375" cy="828675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7324090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771515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4269740" y="441007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2950845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7775" y="5452745"/>
            <a:ext cx="7172960" cy="1054100"/>
            <a:chOff x="3965" y="8587"/>
            <a:chExt cx="11296" cy="1660"/>
          </a:xfrm>
        </p:grpSpPr>
        <p:sp>
          <p:nvSpPr>
            <p:cNvPr id="4" name="Rounded Rectangle 3"/>
            <p:cNvSpPr/>
            <p:nvPr/>
          </p:nvSpPr>
          <p:spPr>
            <a:xfrm>
              <a:off x="3965" y="8687"/>
              <a:ext cx="11296" cy="1560"/>
            </a:xfrm>
            <a:prstGeom prst="roundRect">
              <a:avLst>
                <a:gd name="adj" fmla="val 50000"/>
              </a:avLst>
            </a:prstGeom>
            <a:solidFill>
              <a:srgbClr val="FFE395"/>
            </a:solidFill>
            <a:ln>
              <a:solidFill>
                <a:srgbClr val="FFC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 Box 2"/>
            <p:cNvSpPr txBox="1"/>
            <p:nvPr/>
          </p:nvSpPr>
          <p:spPr>
            <a:xfrm>
              <a:off x="4646" y="8587"/>
              <a:ext cx="10615" cy="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20000"/>
                </a:lnSpc>
                <a:buFont typeface="+mj-lt"/>
                <a:buNone/>
              </a:pPr>
              <a:r>
                <a:rPr lang="en-US" sz="4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42" name="Text Box 41"/>
          <p:cNvSpPr txBox="1"/>
          <p:nvPr/>
        </p:nvSpPr>
        <p:spPr>
          <a:xfrm>
            <a:off x="4340225" y="2158365"/>
            <a:ext cx="163068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6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6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6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78450"/>
            <a:ext cx="1541145" cy="84963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0045" y="193675"/>
            <a:ext cx="4510405" cy="986790"/>
            <a:chOff x="567" y="305"/>
            <a:chExt cx="7103" cy="1554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5"/>
              <a:ext cx="6304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33" name="Picture -21474826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140" y="3408045"/>
            <a:ext cx="6779260" cy="195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2" y="238137"/>
            <a:ext cx="1476375" cy="82867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 flipH="1">
            <a:off x="7720965" y="1987550"/>
            <a:ext cx="4316095" cy="1811655"/>
            <a:chOff x="11327" y="4608"/>
            <a:chExt cx="6797" cy="2853"/>
          </a:xfrm>
        </p:grpSpPr>
        <p:sp>
          <p:nvSpPr>
            <p:cNvPr id="32" name="Google Shape;1289;p42"/>
            <p:cNvSpPr/>
            <p:nvPr/>
          </p:nvSpPr>
          <p:spPr>
            <a:xfrm rot="10800000" flipV="1">
              <a:off x="11327" y="4608"/>
              <a:ext cx="6797" cy="2853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 Box 34"/>
            <p:cNvSpPr txBox="1"/>
            <p:nvPr/>
          </p:nvSpPr>
          <p:spPr>
            <a:xfrm>
              <a:off x="11625" y="4751"/>
              <a:ext cx="6081" cy="208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ngón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lặp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6" name="Text Box 35"/>
          <p:cNvSpPr txBox="1"/>
          <p:nvPr/>
        </p:nvSpPr>
        <p:spPr>
          <a:xfrm>
            <a:off x="2221865" y="5490845"/>
            <a:ext cx="774827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79805" y="1260475"/>
            <a:ext cx="7209025" cy="1865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        .</a:t>
            </a:r>
            <a:r>
              <a:rPr lang="en-US" sz="4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?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. x .</a:t>
            </a:r>
            <a:r>
              <a:rPr lang="en-US" sz="4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?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.</a:t>
            </a:r>
          </a:p>
        </p:txBody>
      </p:sp>
      <p:sp>
        <p:nvSpPr>
          <p:cNvPr id="4" name="Up Arrow 3"/>
          <p:cNvSpPr/>
          <p:nvPr/>
        </p:nvSpPr>
        <p:spPr>
          <a:xfrm>
            <a:off x="3206115" y="5363845"/>
            <a:ext cx="381000" cy="4953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3726815" y="5363845"/>
            <a:ext cx="381000" cy="4953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4347845" y="5363845"/>
            <a:ext cx="381000" cy="4953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5222240" y="5363845"/>
            <a:ext cx="381000" cy="4953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5905500" y="5363845"/>
            <a:ext cx="381000" cy="4953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>
            <a:off x="6588760" y="5363845"/>
            <a:ext cx="381000" cy="4953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>
            <a:off x="7463155" y="5363845"/>
            <a:ext cx="381000" cy="4953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>
            <a:off x="8235950" y="5363845"/>
            <a:ext cx="381000" cy="4953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 flipH="1">
            <a:off x="8085455" y="2037715"/>
            <a:ext cx="3662680" cy="1725930"/>
            <a:chOff x="12690" y="2211"/>
            <a:chExt cx="5768" cy="2718"/>
          </a:xfrm>
        </p:grpSpPr>
        <p:sp>
          <p:nvSpPr>
            <p:cNvPr id="43" name="Google Shape;1289;p42"/>
            <p:cNvSpPr/>
            <p:nvPr/>
          </p:nvSpPr>
          <p:spPr>
            <a:xfrm rot="10800000" flipV="1">
              <a:off x="12690" y="2211"/>
              <a:ext cx="5768" cy="2718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rgbClr val="AFF3FF"/>
            </a:solidFill>
            <a:ln>
              <a:solidFill>
                <a:srgbClr val="0070C0"/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Text Box 43"/>
            <p:cNvSpPr txBox="1"/>
            <p:nvPr/>
          </p:nvSpPr>
          <p:spPr>
            <a:xfrm>
              <a:off x="12941" y="2275"/>
              <a:ext cx="5177" cy="227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ngón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" grpId="0"/>
      <p:bldP spid="3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78450"/>
            <a:ext cx="1541145" cy="84963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0045" y="193675"/>
            <a:ext cx="4510405" cy="986790"/>
            <a:chOff x="567" y="305"/>
            <a:chExt cx="7103" cy="1554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5"/>
              <a:ext cx="6304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33" name="Picture -21474826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70" y="3369945"/>
            <a:ext cx="6779260" cy="195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2" y="238137"/>
            <a:ext cx="1476375" cy="8286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17775" y="5452745"/>
            <a:ext cx="7376160" cy="1054100"/>
            <a:chOff x="3965" y="8587"/>
            <a:chExt cx="11616" cy="1660"/>
          </a:xfrm>
        </p:grpSpPr>
        <p:sp>
          <p:nvSpPr>
            <p:cNvPr id="4" name="Rounded Rectangle 3"/>
            <p:cNvSpPr/>
            <p:nvPr/>
          </p:nvSpPr>
          <p:spPr>
            <a:xfrm>
              <a:off x="3965" y="8687"/>
              <a:ext cx="11616" cy="1560"/>
            </a:xfrm>
            <a:prstGeom prst="roundRect">
              <a:avLst>
                <a:gd name="adj" fmla="val 50000"/>
              </a:avLst>
            </a:prstGeom>
            <a:solidFill>
              <a:srgbClr val="FFE395"/>
            </a:solidFill>
            <a:ln>
              <a:solidFill>
                <a:srgbClr val="FFC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 Box 2"/>
            <p:cNvSpPr txBox="1"/>
            <p:nvPr/>
          </p:nvSpPr>
          <p:spPr>
            <a:xfrm>
              <a:off x="4646" y="8587"/>
              <a:ext cx="10615" cy="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20000"/>
                </a:lnSpc>
                <a:buFont typeface="+mj-lt"/>
                <a:buNone/>
              </a:pPr>
              <a:r>
                <a:rPr lang="en-US" sz="4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ngón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979805" y="1260475"/>
            <a:ext cx="7209025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8</a:t>
            </a:r>
          </a:p>
        </p:txBody>
      </p:sp>
      <p:sp>
        <p:nvSpPr>
          <p:cNvPr id="42" name="Text Box 41"/>
          <p:cNvSpPr txBox="1"/>
          <p:nvPr/>
        </p:nvSpPr>
        <p:spPr>
          <a:xfrm>
            <a:off x="4655911" y="2158683"/>
            <a:ext cx="16306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6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40</a:t>
            </a:r>
            <a:endParaRPr lang="en-US" sz="6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" y="0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478915" y="711200"/>
            <a:ext cx="9829800" cy="4222115"/>
            <a:chOff x="2329" y="-40"/>
            <a:chExt cx="15480" cy="6649"/>
          </a:xfrm>
        </p:grpSpPr>
        <p:pic>
          <p:nvPicPr>
            <p:cNvPr id="35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82" y="-40"/>
              <a:ext cx="5636" cy="5636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2329" y="2129"/>
              <a:ext cx="15480" cy="4480"/>
              <a:chOff x="2329" y="2129"/>
              <a:chExt cx="15480" cy="448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329" y="2129"/>
                <a:ext cx="15480" cy="4481"/>
              </a:xfrm>
              <a:prstGeom prst="roundRect">
                <a:avLst/>
              </a:prstGeom>
              <a:solidFill>
                <a:srgbClr val="FEECD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529" y="2305"/>
                <a:ext cx="15082" cy="4110"/>
              </a:xfrm>
              <a:prstGeom prst="round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60045" y="193675"/>
            <a:ext cx="2259330" cy="987425"/>
            <a:chOff x="567" y="305"/>
            <a:chExt cx="3558" cy="1555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8"/>
              <a:ext cx="2759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47" y="5820422"/>
            <a:ext cx="1476375" cy="828675"/>
          </a:xfrm>
          <a:prstGeom prst="rect">
            <a:avLst/>
          </a:prstGeom>
        </p:spPr>
      </p:pic>
      <p:sp>
        <p:nvSpPr>
          <p:cNvPr id="42" name="Text Box 41"/>
          <p:cNvSpPr txBox="1"/>
          <p:nvPr/>
        </p:nvSpPr>
        <p:spPr>
          <a:xfrm>
            <a:off x="4529138" y="2200275"/>
            <a:ext cx="313372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6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4 = </a:t>
            </a:r>
            <a:r>
              <a:rPr lang="en-US" sz="66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6600" b="1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548120" y="1905"/>
            <a:ext cx="4203382" cy="1912620"/>
            <a:chOff x="10454" y="7458"/>
            <a:chExt cx="5108" cy="3012"/>
          </a:xfrm>
        </p:grpSpPr>
        <p:grpSp>
          <p:nvGrpSpPr>
            <p:cNvPr id="323" name="Group 322"/>
            <p:cNvGrpSpPr/>
            <p:nvPr/>
          </p:nvGrpSpPr>
          <p:grpSpPr>
            <a:xfrm flipH="1">
              <a:off x="10454" y="7458"/>
              <a:ext cx="5108" cy="3012"/>
              <a:chOff x="11898" y="4722"/>
              <a:chExt cx="4868" cy="1920"/>
            </a:xfrm>
          </p:grpSpPr>
          <p:sp>
            <p:nvSpPr>
              <p:cNvPr id="324" name="Freeform 323"/>
              <p:cNvSpPr/>
              <p:nvPr/>
            </p:nvSpPr>
            <p:spPr>
              <a:xfrm>
                <a:off x="12095" y="4739"/>
                <a:ext cx="4633" cy="1834"/>
              </a:xfrm>
              <a:custGeom>
                <a:avLst/>
                <a:gdLst>
                  <a:gd name="connisteX0" fmla="*/ 987425 w 2941955"/>
                  <a:gd name="connsiteY0" fmla="*/ 155575 h 1164590"/>
                  <a:gd name="connisteX1" fmla="*/ 655955 w 2941955"/>
                  <a:gd name="connsiteY1" fmla="*/ 99060 h 1164590"/>
                  <a:gd name="connisteX2" fmla="*/ 360045 w 2941955"/>
                  <a:gd name="connsiteY2" fmla="*/ 141605 h 1164590"/>
                  <a:gd name="connisteX3" fmla="*/ 113030 w 2941955"/>
                  <a:gd name="connsiteY3" fmla="*/ 268605 h 1164590"/>
                  <a:gd name="connisteX4" fmla="*/ 0 w 2941955"/>
                  <a:gd name="connsiteY4" fmla="*/ 387985 h 1164590"/>
                  <a:gd name="connisteX5" fmla="*/ 77470 w 2941955"/>
                  <a:gd name="connsiteY5" fmla="*/ 536575 h 1164590"/>
                  <a:gd name="connisteX6" fmla="*/ 127000 w 2941955"/>
                  <a:gd name="connsiteY6" fmla="*/ 564515 h 1164590"/>
                  <a:gd name="connisteX7" fmla="*/ 0 w 2941955"/>
                  <a:gd name="connsiteY7" fmla="*/ 691515 h 1164590"/>
                  <a:gd name="connisteX8" fmla="*/ 42545 w 2941955"/>
                  <a:gd name="connsiteY8" fmla="*/ 875030 h 1164590"/>
                  <a:gd name="connisteX9" fmla="*/ 247015 w 2941955"/>
                  <a:gd name="connsiteY9" fmla="*/ 967105 h 1164590"/>
                  <a:gd name="connisteX10" fmla="*/ 662940 w 2941955"/>
                  <a:gd name="connsiteY10" fmla="*/ 981075 h 1164590"/>
                  <a:gd name="connisteX11" fmla="*/ 860425 w 2941955"/>
                  <a:gd name="connsiteY11" fmla="*/ 931545 h 1164590"/>
                  <a:gd name="connisteX12" fmla="*/ 889000 w 2941955"/>
                  <a:gd name="connsiteY12" fmla="*/ 1037590 h 1164590"/>
                  <a:gd name="connisteX13" fmla="*/ 1213485 w 2941955"/>
                  <a:gd name="connsiteY13" fmla="*/ 1122045 h 1164590"/>
                  <a:gd name="connisteX14" fmla="*/ 1524000 w 2941955"/>
                  <a:gd name="connsiteY14" fmla="*/ 1101090 h 1164590"/>
                  <a:gd name="connisteX15" fmla="*/ 2003425 w 2941955"/>
                  <a:gd name="connsiteY15" fmla="*/ 1164590 h 1164590"/>
                  <a:gd name="connisteX16" fmla="*/ 1884045 w 2941955"/>
                  <a:gd name="connsiteY16" fmla="*/ 1002030 h 1164590"/>
                  <a:gd name="connisteX17" fmla="*/ 2145030 w 2941955"/>
                  <a:gd name="connsiteY17" fmla="*/ 1002030 h 1164590"/>
                  <a:gd name="connisteX18" fmla="*/ 2447925 w 2941955"/>
                  <a:gd name="connsiteY18" fmla="*/ 917575 h 1164590"/>
                  <a:gd name="connisteX19" fmla="*/ 2546985 w 2941955"/>
                  <a:gd name="connsiteY19" fmla="*/ 861060 h 1164590"/>
                  <a:gd name="connisteX20" fmla="*/ 2511425 w 2941955"/>
                  <a:gd name="connsiteY20" fmla="*/ 720090 h 1164590"/>
                  <a:gd name="connisteX21" fmla="*/ 2730500 w 2941955"/>
                  <a:gd name="connsiteY21" fmla="*/ 698500 h 1164590"/>
                  <a:gd name="connisteX22" fmla="*/ 2941955 w 2941955"/>
                  <a:gd name="connsiteY22" fmla="*/ 514985 h 1164590"/>
                  <a:gd name="connisteX23" fmla="*/ 2773045 w 2941955"/>
                  <a:gd name="connsiteY23" fmla="*/ 324485 h 1164590"/>
                  <a:gd name="connisteX24" fmla="*/ 2497455 w 2941955"/>
                  <a:gd name="connsiteY24" fmla="*/ 247015 h 1164590"/>
                  <a:gd name="connisteX25" fmla="*/ 2335530 w 2941955"/>
                  <a:gd name="connsiteY25" fmla="*/ 240030 h 1164590"/>
                  <a:gd name="connisteX26" fmla="*/ 2145030 w 2941955"/>
                  <a:gd name="connsiteY26" fmla="*/ 92075 h 1164590"/>
                  <a:gd name="connisteX27" fmla="*/ 1820545 w 2941955"/>
                  <a:gd name="connsiteY27" fmla="*/ 0 h 1164590"/>
                  <a:gd name="connisteX28" fmla="*/ 1460500 w 2941955"/>
                  <a:gd name="connsiteY28" fmla="*/ 6985 h 1164590"/>
                  <a:gd name="connisteX29" fmla="*/ 1100455 w 2941955"/>
                  <a:gd name="connsiteY29" fmla="*/ 78105 h 1164590"/>
                  <a:gd name="connisteX30" fmla="*/ 987425 w 2941955"/>
                  <a:gd name="connsiteY30" fmla="*/ 155575 h 116459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  <a:cxn ang="0">
                    <a:pos x="connisteX19" y="connsiteY19"/>
                  </a:cxn>
                  <a:cxn ang="0">
                    <a:pos x="connisteX20" y="connsiteY20"/>
                  </a:cxn>
                  <a:cxn ang="0">
                    <a:pos x="connisteX21" y="connsiteY21"/>
                  </a:cxn>
                  <a:cxn ang="0">
                    <a:pos x="connisteX22" y="connsiteY22"/>
                  </a:cxn>
                  <a:cxn ang="0">
                    <a:pos x="connisteX23" y="connsiteY23"/>
                  </a:cxn>
                  <a:cxn ang="0">
                    <a:pos x="connisteX24" y="connsiteY24"/>
                  </a:cxn>
                  <a:cxn ang="0">
                    <a:pos x="connisteX25" y="connsiteY25"/>
                  </a:cxn>
                  <a:cxn ang="0">
                    <a:pos x="connisteX26" y="connsiteY26"/>
                  </a:cxn>
                  <a:cxn ang="0">
                    <a:pos x="connisteX27" y="connsiteY27"/>
                  </a:cxn>
                  <a:cxn ang="0">
                    <a:pos x="connisteX28" y="connsiteY28"/>
                  </a:cxn>
                  <a:cxn ang="0">
                    <a:pos x="connisteX29" y="connsiteY29"/>
                  </a:cxn>
                  <a:cxn ang="0">
                    <a:pos x="connisteX30" y="connsiteY30"/>
                  </a:cxn>
                </a:cxnLst>
                <a:rect l="l" t="t" r="r" b="b"/>
                <a:pathLst>
                  <a:path w="2941955" h="1164590">
                    <a:moveTo>
                      <a:pt x="987425" y="155575"/>
                    </a:moveTo>
                    <a:lnTo>
                      <a:pt x="655955" y="99060"/>
                    </a:lnTo>
                    <a:lnTo>
                      <a:pt x="360045" y="141605"/>
                    </a:lnTo>
                    <a:lnTo>
                      <a:pt x="113030" y="268605"/>
                    </a:lnTo>
                    <a:lnTo>
                      <a:pt x="0" y="387985"/>
                    </a:lnTo>
                    <a:lnTo>
                      <a:pt x="77470" y="536575"/>
                    </a:lnTo>
                    <a:lnTo>
                      <a:pt x="127000" y="564515"/>
                    </a:lnTo>
                    <a:lnTo>
                      <a:pt x="0" y="691515"/>
                    </a:lnTo>
                    <a:lnTo>
                      <a:pt x="42545" y="875030"/>
                    </a:lnTo>
                    <a:lnTo>
                      <a:pt x="247015" y="967105"/>
                    </a:lnTo>
                    <a:lnTo>
                      <a:pt x="662940" y="981075"/>
                    </a:lnTo>
                    <a:lnTo>
                      <a:pt x="860425" y="931545"/>
                    </a:lnTo>
                    <a:lnTo>
                      <a:pt x="889000" y="1037590"/>
                    </a:lnTo>
                    <a:lnTo>
                      <a:pt x="1213485" y="1122045"/>
                    </a:lnTo>
                    <a:lnTo>
                      <a:pt x="1524000" y="1101090"/>
                    </a:lnTo>
                    <a:lnTo>
                      <a:pt x="2003425" y="1164590"/>
                    </a:lnTo>
                    <a:lnTo>
                      <a:pt x="1884045" y="1002030"/>
                    </a:lnTo>
                    <a:lnTo>
                      <a:pt x="2145030" y="1002030"/>
                    </a:lnTo>
                    <a:lnTo>
                      <a:pt x="2447925" y="917575"/>
                    </a:lnTo>
                    <a:lnTo>
                      <a:pt x="2546985" y="861060"/>
                    </a:lnTo>
                    <a:lnTo>
                      <a:pt x="2511425" y="720090"/>
                    </a:lnTo>
                    <a:lnTo>
                      <a:pt x="2730500" y="698500"/>
                    </a:lnTo>
                    <a:lnTo>
                      <a:pt x="2941955" y="514985"/>
                    </a:lnTo>
                    <a:lnTo>
                      <a:pt x="2773045" y="324485"/>
                    </a:lnTo>
                    <a:lnTo>
                      <a:pt x="2497455" y="247015"/>
                    </a:lnTo>
                    <a:lnTo>
                      <a:pt x="2335530" y="240030"/>
                    </a:lnTo>
                    <a:lnTo>
                      <a:pt x="2145030" y="92075"/>
                    </a:lnTo>
                    <a:lnTo>
                      <a:pt x="1820545" y="0"/>
                    </a:lnTo>
                    <a:lnTo>
                      <a:pt x="1460500" y="6985"/>
                    </a:lnTo>
                    <a:lnTo>
                      <a:pt x="1100455" y="78105"/>
                    </a:lnTo>
                    <a:lnTo>
                      <a:pt x="987425" y="1555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5" name="组合 4"/>
              <p:cNvGrpSpPr/>
              <p:nvPr/>
            </p:nvGrpSpPr>
            <p:grpSpPr>
              <a:xfrm>
                <a:off x="11898" y="4722"/>
                <a:ext cx="4868" cy="1921"/>
                <a:chOff x="3246438" y="1068388"/>
                <a:chExt cx="5711825" cy="4678363"/>
              </a:xfrm>
              <a:solidFill>
                <a:schemeClr val="tx1"/>
              </a:solidFill>
            </p:grpSpPr>
            <p:sp>
              <p:nvSpPr>
                <p:cNvPr id="326" name="Freeform 325"/>
                <p:cNvSpPr/>
                <p:nvPr/>
              </p:nvSpPr>
              <p:spPr bwMode="auto">
                <a:xfrm>
                  <a:off x="3251201" y="3335338"/>
                  <a:ext cx="1773238" cy="1609725"/>
                </a:xfrm>
                <a:custGeom>
                  <a:avLst/>
                  <a:gdLst>
                    <a:gd name="T0" fmla="*/ 1697 w 1708"/>
                    <a:gd name="T1" fmla="*/ 1365 h 1551"/>
                    <a:gd name="T2" fmla="*/ 1422 w 1708"/>
                    <a:gd name="T3" fmla="*/ 1470 h 1551"/>
                    <a:gd name="T4" fmla="*/ 1072 w 1708"/>
                    <a:gd name="T5" fmla="*/ 1471 h 1551"/>
                    <a:gd name="T6" fmla="*/ 478 w 1708"/>
                    <a:gd name="T7" fmla="*/ 1262 h 1551"/>
                    <a:gd name="T8" fmla="*/ 166 w 1708"/>
                    <a:gd name="T9" fmla="*/ 672 h 1551"/>
                    <a:gd name="T10" fmla="*/ 422 w 1708"/>
                    <a:gd name="T11" fmla="*/ 54 h 1551"/>
                    <a:gd name="T12" fmla="*/ 393 w 1708"/>
                    <a:gd name="T13" fmla="*/ 16 h 1551"/>
                    <a:gd name="T14" fmla="*/ 349 w 1708"/>
                    <a:gd name="T15" fmla="*/ 1214 h 1551"/>
                    <a:gd name="T16" fmla="*/ 906 w 1708"/>
                    <a:gd name="T17" fmla="*/ 1500 h 1551"/>
                    <a:gd name="T18" fmla="*/ 1579 w 1708"/>
                    <a:gd name="T19" fmla="*/ 1467 h 1551"/>
                    <a:gd name="T20" fmla="*/ 1704 w 1708"/>
                    <a:gd name="T21" fmla="*/ 1373 h 1551"/>
                    <a:gd name="T22" fmla="*/ 1697 w 1708"/>
                    <a:gd name="T23" fmla="*/ 1365 h 1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8" h="1551">
                      <a:moveTo>
                        <a:pt x="1697" y="1365"/>
                      </a:moveTo>
                      <a:cubicBezTo>
                        <a:pt x="1630" y="1437"/>
                        <a:pt x="1515" y="1458"/>
                        <a:pt x="1422" y="1470"/>
                      </a:cubicBezTo>
                      <a:cubicBezTo>
                        <a:pt x="1307" y="1486"/>
                        <a:pt x="1188" y="1481"/>
                        <a:pt x="1072" y="1471"/>
                      </a:cubicBezTo>
                      <a:cubicBezTo>
                        <a:pt x="854" y="1452"/>
                        <a:pt x="649" y="1407"/>
                        <a:pt x="478" y="1262"/>
                      </a:cubicBezTo>
                      <a:cubicBezTo>
                        <a:pt x="305" y="1115"/>
                        <a:pt x="190" y="898"/>
                        <a:pt x="166" y="672"/>
                      </a:cubicBezTo>
                      <a:cubicBezTo>
                        <a:pt x="142" y="434"/>
                        <a:pt x="242" y="210"/>
                        <a:pt x="422" y="54"/>
                      </a:cubicBezTo>
                      <a:cubicBezTo>
                        <a:pt x="442" y="36"/>
                        <a:pt x="414" y="0"/>
                        <a:pt x="393" y="16"/>
                      </a:cubicBezTo>
                      <a:cubicBezTo>
                        <a:pt x="0" y="317"/>
                        <a:pt x="41" y="866"/>
                        <a:pt x="349" y="1214"/>
                      </a:cubicBezTo>
                      <a:cubicBezTo>
                        <a:pt x="495" y="1380"/>
                        <a:pt x="690" y="1468"/>
                        <a:pt x="906" y="1500"/>
                      </a:cubicBezTo>
                      <a:cubicBezTo>
                        <a:pt x="1121" y="1532"/>
                        <a:pt x="1372" y="1551"/>
                        <a:pt x="1579" y="1467"/>
                      </a:cubicBezTo>
                      <a:cubicBezTo>
                        <a:pt x="1629" y="1447"/>
                        <a:pt x="1671" y="1415"/>
                        <a:pt x="1704" y="1373"/>
                      </a:cubicBezTo>
                      <a:cubicBezTo>
                        <a:pt x="1708" y="1368"/>
                        <a:pt x="1702" y="1361"/>
                        <a:pt x="1697" y="13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3246438" y="1457326"/>
                  <a:ext cx="2112963" cy="1933575"/>
                </a:xfrm>
                <a:custGeom>
                  <a:avLst/>
                  <a:gdLst>
                    <a:gd name="T0" fmla="*/ 394 w 2035"/>
                    <a:gd name="T1" fmla="*/ 1839 h 1862"/>
                    <a:gd name="T2" fmla="*/ 299 w 2035"/>
                    <a:gd name="T3" fmla="*/ 1656 h 1862"/>
                    <a:gd name="T4" fmla="*/ 221 w 2035"/>
                    <a:gd name="T5" fmla="*/ 1452 h 1862"/>
                    <a:gd name="T6" fmla="*/ 241 w 2035"/>
                    <a:gd name="T7" fmla="*/ 997 h 1862"/>
                    <a:gd name="T8" fmla="*/ 650 w 2035"/>
                    <a:gd name="T9" fmla="*/ 365 h 1862"/>
                    <a:gd name="T10" fmla="*/ 1301 w 2035"/>
                    <a:gd name="T11" fmla="*/ 65 h 1862"/>
                    <a:gd name="T12" fmla="*/ 1991 w 2035"/>
                    <a:gd name="T13" fmla="*/ 323 h 1862"/>
                    <a:gd name="T14" fmla="*/ 2019 w 2035"/>
                    <a:gd name="T15" fmla="*/ 295 h 1862"/>
                    <a:gd name="T16" fmla="*/ 1371 w 2035"/>
                    <a:gd name="T17" fmla="*/ 0 h 1862"/>
                    <a:gd name="T18" fmla="*/ 709 w 2035"/>
                    <a:gd name="T19" fmla="*/ 241 h 1862"/>
                    <a:gd name="T20" fmla="*/ 226 w 2035"/>
                    <a:gd name="T21" fmla="*/ 1619 h 1862"/>
                    <a:gd name="T22" fmla="*/ 375 w 2035"/>
                    <a:gd name="T23" fmla="*/ 1851 h 1862"/>
                    <a:gd name="T24" fmla="*/ 394 w 2035"/>
                    <a:gd name="T25" fmla="*/ 1839 h 1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35" h="1862">
                      <a:moveTo>
                        <a:pt x="394" y="1839"/>
                      </a:moveTo>
                      <a:cubicBezTo>
                        <a:pt x="360" y="1781"/>
                        <a:pt x="330" y="1716"/>
                        <a:pt x="299" y="1656"/>
                      </a:cubicBezTo>
                      <a:cubicBezTo>
                        <a:pt x="266" y="1591"/>
                        <a:pt x="240" y="1523"/>
                        <a:pt x="221" y="1452"/>
                      </a:cubicBezTo>
                      <a:cubicBezTo>
                        <a:pt x="181" y="1301"/>
                        <a:pt x="199" y="1146"/>
                        <a:pt x="241" y="997"/>
                      </a:cubicBezTo>
                      <a:cubicBezTo>
                        <a:pt x="310" y="752"/>
                        <a:pt x="461" y="533"/>
                        <a:pt x="650" y="365"/>
                      </a:cubicBezTo>
                      <a:cubicBezTo>
                        <a:pt x="830" y="204"/>
                        <a:pt x="1059" y="88"/>
                        <a:pt x="1301" y="65"/>
                      </a:cubicBezTo>
                      <a:cubicBezTo>
                        <a:pt x="1565" y="40"/>
                        <a:pt x="1795" y="154"/>
                        <a:pt x="1991" y="323"/>
                      </a:cubicBezTo>
                      <a:cubicBezTo>
                        <a:pt x="2010" y="340"/>
                        <a:pt x="2035" y="315"/>
                        <a:pt x="2019" y="295"/>
                      </a:cubicBezTo>
                      <a:cubicBezTo>
                        <a:pt x="1859" y="102"/>
                        <a:pt x="1621" y="0"/>
                        <a:pt x="1371" y="0"/>
                      </a:cubicBezTo>
                      <a:cubicBezTo>
                        <a:pt x="1131" y="0"/>
                        <a:pt x="899" y="101"/>
                        <a:pt x="709" y="241"/>
                      </a:cubicBezTo>
                      <a:cubicBezTo>
                        <a:pt x="298" y="545"/>
                        <a:pt x="0" y="1121"/>
                        <a:pt x="226" y="1619"/>
                      </a:cubicBezTo>
                      <a:cubicBezTo>
                        <a:pt x="266" y="1706"/>
                        <a:pt x="320" y="1775"/>
                        <a:pt x="375" y="1851"/>
                      </a:cubicBezTo>
                      <a:cubicBezTo>
                        <a:pt x="384" y="1862"/>
                        <a:pt x="402" y="1852"/>
                        <a:pt x="394" y="18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5292726" y="1068388"/>
                  <a:ext cx="2541588" cy="1016000"/>
                </a:xfrm>
                <a:custGeom>
                  <a:avLst/>
                  <a:gdLst>
                    <a:gd name="T0" fmla="*/ 38 w 2447"/>
                    <a:gd name="T1" fmla="*/ 664 h 979"/>
                    <a:gd name="T2" fmla="*/ 1375 w 2447"/>
                    <a:gd name="T3" fmla="*/ 104 h 979"/>
                    <a:gd name="T4" fmla="*/ 2005 w 2447"/>
                    <a:gd name="T5" fmla="*/ 373 h 979"/>
                    <a:gd name="T6" fmla="*/ 2402 w 2447"/>
                    <a:gd name="T7" fmla="*/ 953 h 979"/>
                    <a:gd name="T8" fmla="*/ 2442 w 2447"/>
                    <a:gd name="T9" fmla="*/ 943 h 979"/>
                    <a:gd name="T10" fmla="*/ 1377 w 2447"/>
                    <a:gd name="T11" fmla="*/ 41 h 979"/>
                    <a:gd name="T12" fmla="*/ 622 w 2447"/>
                    <a:gd name="T13" fmla="*/ 99 h 979"/>
                    <a:gd name="T14" fmla="*/ 15 w 2447"/>
                    <a:gd name="T15" fmla="*/ 622 h 979"/>
                    <a:gd name="T16" fmla="*/ 6 w 2447"/>
                    <a:gd name="T17" fmla="*/ 656 h 979"/>
                    <a:gd name="T18" fmla="*/ 38 w 2447"/>
                    <a:gd name="T19" fmla="*/ 664 h 9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47" h="979">
                      <a:moveTo>
                        <a:pt x="38" y="664"/>
                      </a:moveTo>
                      <a:cubicBezTo>
                        <a:pt x="235" y="159"/>
                        <a:pt x="897" y="25"/>
                        <a:pt x="1375" y="104"/>
                      </a:cubicBezTo>
                      <a:cubicBezTo>
                        <a:pt x="1602" y="141"/>
                        <a:pt x="1823" y="231"/>
                        <a:pt x="2005" y="373"/>
                      </a:cubicBezTo>
                      <a:cubicBezTo>
                        <a:pt x="2195" y="521"/>
                        <a:pt x="2325" y="727"/>
                        <a:pt x="2402" y="953"/>
                      </a:cubicBezTo>
                      <a:cubicBezTo>
                        <a:pt x="2411" y="979"/>
                        <a:pt x="2447" y="968"/>
                        <a:pt x="2442" y="943"/>
                      </a:cubicBezTo>
                      <a:cubicBezTo>
                        <a:pt x="2340" y="436"/>
                        <a:pt x="1862" y="118"/>
                        <a:pt x="1377" y="41"/>
                      </a:cubicBezTo>
                      <a:cubicBezTo>
                        <a:pt x="1125" y="0"/>
                        <a:pt x="864" y="21"/>
                        <a:pt x="622" y="99"/>
                      </a:cubicBezTo>
                      <a:cubicBezTo>
                        <a:pt x="370" y="180"/>
                        <a:pt x="103" y="360"/>
                        <a:pt x="15" y="622"/>
                      </a:cubicBezTo>
                      <a:cubicBezTo>
                        <a:pt x="13" y="633"/>
                        <a:pt x="10" y="645"/>
                        <a:pt x="6" y="656"/>
                      </a:cubicBezTo>
                      <a:cubicBezTo>
                        <a:pt x="0" y="676"/>
                        <a:pt x="30" y="683"/>
                        <a:pt x="38" y="6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7777163" y="1998663"/>
                  <a:ext cx="1181100" cy="2060575"/>
                </a:xfrm>
                <a:custGeom>
                  <a:avLst/>
                  <a:gdLst>
                    <a:gd name="T0" fmla="*/ 20 w 1137"/>
                    <a:gd name="T1" fmla="*/ 63 h 1984"/>
                    <a:gd name="T2" fmla="*/ 215 w 1137"/>
                    <a:gd name="T3" fmla="*/ 53 h 1984"/>
                    <a:gd name="T4" fmla="*/ 400 w 1137"/>
                    <a:gd name="T5" fmla="*/ 98 h 1984"/>
                    <a:gd name="T6" fmla="*/ 735 w 1137"/>
                    <a:gd name="T7" fmla="*/ 336 h 1984"/>
                    <a:gd name="T8" fmla="*/ 1044 w 1137"/>
                    <a:gd name="T9" fmla="*/ 988 h 1984"/>
                    <a:gd name="T10" fmla="*/ 897 w 1137"/>
                    <a:gd name="T11" fmla="*/ 1554 h 1984"/>
                    <a:gd name="T12" fmla="*/ 343 w 1137"/>
                    <a:gd name="T13" fmla="*/ 1942 h 1984"/>
                    <a:gd name="T14" fmla="*/ 358 w 1137"/>
                    <a:gd name="T15" fmla="*/ 1980 h 1984"/>
                    <a:gd name="T16" fmla="*/ 953 w 1137"/>
                    <a:gd name="T17" fmla="*/ 1587 h 1984"/>
                    <a:gd name="T18" fmla="*/ 1107 w 1137"/>
                    <a:gd name="T19" fmla="*/ 964 h 1984"/>
                    <a:gd name="T20" fmla="*/ 752 w 1137"/>
                    <a:gd name="T21" fmla="*/ 266 h 1984"/>
                    <a:gd name="T22" fmla="*/ 415 w 1137"/>
                    <a:gd name="T23" fmla="*/ 44 h 1984"/>
                    <a:gd name="T24" fmla="*/ 215 w 1137"/>
                    <a:gd name="T25" fmla="*/ 2 h 1984"/>
                    <a:gd name="T26" fmla="*/ 119 w 1137"/>
                    <a:gd name="T27" fmla="*/ 7 h 1984"/>
                    <a:gd name="T28" fmla="*/ 14 w 1137"/>
                    <a:gd name="T29" fmla="*/ 41 h 1984"/>
                    <a:gd name="T30" fmla="*/ 20 w 1137"/>
                    <a:gd name="T31" fmla="*/ 63 h 19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37" h="1984">
                      <a:moveTo>
                        <a:pt x="20" y="63"/>
                      </a:moveTo>
                      <a:cubicBezTo>
                        <a:pt x="80" y="48"/>
                        <a:pt x="154" y="49"/>
                        <a:pt x="215" y="53"/>
                      </a:cubicBezTo>
                      <a:cubicBezTo>
                        <a:pt x="278" y="57"/>
                        <a:pt x="341" y="76"/>
                        <a:pt x="400" y="98"/>
                      </a:cubicBezTo>
                      <a:cubicBezTo>
                        <a:pt x="528" y="148"/>
                        <a:pt x="641" y="238"/>
                        <a:pt x="735" y="336"/>
                      </a:cubicBezTo>
                      <a:cubicBezTo>
                        <a:pt x="900" y="510"/>
                        <a:pt x="1016" y="750"/>
                        <a:pt x="1044" y="988"/>
                      </a:cubicBezTo>
                      <a:cubicBezTo>
                        <a:pt x="1069" y="1190"/>
                        <a:pt x="1016" y="1389"/>
                        <a:pt x="897" y="1554"/>
                      </a:cubicBezTo>
                      <a:cubicBezTo>
                        <a:pt x="757" y="1747"/>
                        <a:pt x="548" y="1839"/>
                        <a:pt x="343" y="1942"/>
                      </a:cubicBezTo>
                      <a:cubicBezTo>
                        <a:pt x="321" y="1953"/>
                        <a:pt x="337" y="1984"/>
                        <a:pt x="358" y="1980"/>
                      </a:cubicBezTo>
                      <a:cubicBezTo>
                        <a:pt x="592" y="1933"/>
                        <a:pt x="812" y="1776"/>
                        <a:pt x="953" y="1587"/>
                      </a:cubicBezTo>
                      <a:cubicBezTo>
                        <a:pt x="1086" y="1410"/>
                        <a:pt x="1137" y="1182"/>
                        <a:pt x="1107" y="964"/>
                      </a:cubicBezTo>
                      <a:cubicBezTo>
                        <a:pt x="1071" y="703"/>
                        <a:pt x="938" y="452"/>
                        <a:pt x="752" y="266"/>
                      </a:cubicBezTo>
                      <a:cubicBezTo>
                        <a:pt x="656" y="170"/>
                        <a:pt x="542" y="93"/>
                        <a:pt x="415" y="44"/>
                      </a:cubicBezTo>
                      <a:cubicBezTo>
                        <a:pt x="351" y="19"/>
                        <a:pt x="283" y="6"/>
                        <a:pt x="215" y="2"/>
                      </a:cubicBezTo>
                      <a:cubicBezTo>
                        <a:pt x="183" y="0"/>
                        <a:pt x="150" y="2"/>
                        <a:pt x="119" y="7"/>
                      </a:cubicBezTo>
                      <a:cubicBezTo>
                        <a:pt x="78" y="13"/>
                        <a:pt x="52" y="27"/>
                        <a:pt x="14" y="41"/>
                      </a:cubicBezTo>
                      <a:cubicBezTo>
                        <a:pt x="0" y="46"/>
                        <a:pt x="6" y="66"/>
                        <a:pt x="20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30" name="Freeform 9"/>
                <p:cNvSpPr/>
                <p:nvPr/>
              </p:nvSpPr>
              <p:spPr bwMode="auto">
                <a:xfrm>
                  <a:off x="7016751" y="4010026"/>
                  <a:ext cx="1208088" cy="1095375"/>
                </a:xfrm>
                <a:custGeom>
                  <a:avLst/>
                  <a:gdLst>
                    <a:gd name="T0" fmla="*/ 1056 w 1164"/>
                    <a:gd name="T1" fmla="*/ 16 h 1055"/>
                    <a:gd name="T2" fmla="*/ 1085 w 1164"/>
                    <a:gd name="T3" fmla="*/ 64 h 1055"/>
                    <a:gd name="T4" fmla="*/ 1110 w 1164"/>
                    <a:gd name="T5" fmla="*/ 176 h 1055"/>
                    <a:gd name="T6" fmla="*/ 1081 w 1164"/>
                    <a:gd name="T7" fmla="*/ 362 h 1055"/>
                    <a:gd name="T8" fmla="*/ 828 w 1164"/>
                    <a:gd name="T9" fmla="*/ 714 h 1055"/>
                    <a:gd name="T10" fmla="*/ 30 w 1164"/>
                    <a:gd name="T11" fmla="*/ 996 h 1055"/>
                    <a:gd name="T12" fmla="*/ 30 w 1164"/>
                    <a:gd name="T13" fmla="*/ 1042 h 1055"/>
                    <a:gd name="T14" fmla="*/ 893 w 1164"/>
                    <a:gd name="T15" fmla="*/ 736 h 1055"/>
                    <a:gd name="T16" fmla="*/ 1143 w 1164"/>
                    <a:gd name="T17" fmla="*/ 346 h 1055"/>
                    <a:gd name="T18" fmla="*/ 1154 w 1164"/>
                    <a:gd name="T19" fmla="*/ 140 h 1055"/>
                    <a:gd name="T20" fmla="*/ 1121 w 1164"/>
                    <a:gd name="T21" fmla="*/ 43 h 1055"/>
                    <a:gd name="T22" fmla="*/ 1066 w 1164"/>
                    <a:gd name="T23" fmla="*/ 4 h 1055"/>
                    <a:gd name="T24" fmla="*/ 1056 w 1164"/>
                    <a:gd name="T25" fmla="*/ 16 h 10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64" h="1055">
                      <a:moveTo>
                        <a:pt x="1056" y="16"/>
                      </a:moveTo>
                      <a:cubicBezTo>
                        <a:pt x="1068" y="25"/>
                        <a:pt x="1078" y="52"/>
                        <a:pt x="1085" y="64"/>
                      </a:cubicBezTo>
                      <a:cubicBezTo>
                        <a:pt x="1104" y="97"/>
                        <a:pt x="1108" y="139"/>
                        <a:pt x="1110" y="176"/>
                      </a:cubicBezTo>
                      <a:cubicBezTo>
                        <a:pt x="1115" y="240"/>
                        <a:pt x="1103" y="302"/>
                        <a:pt x="1081" y="362"/>
                      </a:cubicBezTo>
                      <a:cubicBezTo>
                        <a:pt x="1032" y="501"/>
                        <a:pt x="939" y="620"/>
                        <a:pt x="828" y="714"/>
                      </a:cubicBezTo>
                      <a:cubicBezTo>
                        <a:pt x="609" y="901"/>
                        <a:pt x="312" y="981"/>
                        <a:pt x="30" y="996"/>
                      </a:cubicBezTo>
                      <a:cubicBezTo>
                        <a:pt x="0" y="998"/>
                        <a:pt x="0" y="1041"/>
                        <a:pt x="30" y="1042"/>
                      </a:cubicBezTo>
                      <a:cubicBezTo>
                        <a:pt x="339" y="1055"/>
                        <a:pt x="661" y="941"/>
                        <a:pt x="893" y="736"/>
                      </a:cubicBezTo>
                      <a:cubicBezTo>
                        <a:pt x="1011" y="632"/>
                        <a:pt x="1097" y="496"/>
                        <a:pt x="1143" y="346"/>
                      </a:cubicBezTo>
                      <a:cubicBezTo>
                        <a:pt x="1163" y="279"/>
                        <a:pt x="1164" y="208"/>
                        <a:pt x="1154" y="140"/>
                      </a:cubicBezTo>
                      <a:cubicBezTo>
                        <a:pt x="1150" y="106"/>
                        <a:pt x="1138" y="73"/>
                        <a:pt x="1121" y="43"/>
                      </a:cubicBezTo>
                      <a:cubicBezTo>
                        <a:pt x="1105" y="16"/>
                        <a:pt x="1089" y="17"/>
                        <a:pt x="1066" y="4"/>
                      </a:cubicBezTo>
                      <a:cubicBezTo>
                        <a:pt x="1058" y="0"/>
                        <a:pt x="1049" y="11"/>
                        <a:pt x="1056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Freeform 10"/>
                <p:cNvSpPr/>
                <p:nvPr/>
              </p:nvSpPr>
              <p:spPr bwMode="auto">
                <a:xfrm>
                  <a:off x="4975226" y="4775201"/>
                  <a:ext cx="1274763" cy="733425"/>
                </a:xfrm>
                <a:custGeom>
                  <a:avLst/>
                  <a:gdLst>
                    <a:gd name="T0" fmla="*/ 28 w 1229"/>
                    <a:gd name="T1" fmla="*/ 8 h 706"/>
                    <a:gd name="T2" fmla="*/ 139 w 1229"/>
                    <a:gd name="T3" fmla="*/ 371 h 706"/>
                    <a:gd name="T4" fmla="*/ 420 w 1229"/>
                    <a:gd name="T5" fmla="*/ 595 h 706"/>
                    <a:gd name="T6" fmla="*/ 1199 w 1229"/>
                    <a:gd name="T7" fmla="*/ 617 h 706"/>
                    <a:gd name="T8" fmla="*/ 1186 w 1229"/>
                    <a:gd name="T9" fmla="*/ 571 h 706"/>
                    <a:gd name="T10" fmla="*/ 469 w 1229"/>
                    <a:gd name="T11" fmla="*/ 549 h 706"/>
                    <a:gd name="T12" fmla="*/ 191 w 1229"/>
                    <a:gd name="T13" fmla="*/ 341 h 706"/>
                    <a:gd name="T14" fmla="*/ 105 w 1229"/>
                    <a:gd name="T15" fmla="*/ 187 h 706"/>
                    <a:gd name="T16" fmla="*/ 43 w 1229"/>
                    <a:gd name="T17" fmla="*/ 7 h 706"/>
                    <a:gd name="T18" fmla="*/ 28 w 1229"/>
                    <a:gd name="T19" fmla="*/ 8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29" h="706">
                      <a:moveTo>
                        <a:pt x="28" y="8"/>
                      </a:moveTo>
                      <a:cubicBezTo>
                        <a:pt x="0" y="129"/>
                        <a:pt x="72" y="275"/>
                        <a:pt x="139" y="371"/>
                      </a:cubicBezTo>
                      <a:cubicBezTo>
                        <a:pt x="210" y="470"/>
                        <a:pt x="310" y="545"/>
                        <a:pt x="420" y="595"/>
                      </a:cubicBezTo>
                      <a:cubicBezTo>
                        <a:pt x="664" y="706"/>
                        <a:pt x="948" y="698"/>
                        <a:pt x="1199" y="617"/>
                      </a:cubicBezTo>
                      <a:cubicBezTo>
                        <a:pt x="1229" y="608"/>
                        <a:pt x="1217" y="563"/>
                        <a:pt x="1186" y="571"/>
                      </a:cubicBezTo>
                      <a:cubicBezTo>
                        <a:pt x="954" y="630"/>
                        <a:pt x="695" y="637"/>
                        <a:pt x="469" y="549"/>
                      </a:cubicBezTo>
                      <a:cubicBezTo>
                        <a:pt x="360" y="506"/>
                        <a:pt x="262" y="433"/>
                        <a:pt x="191" y="341"/>
                      </a:cubicBezTo>
                      <a:cubicBezTo>
                        <a:pt x="155" y="294"/>
                        <a:pt x="127" y="241"/>
                        <a:pt x="105" y="187"/>
                      </a:cubicBezTo>
                      <a:cubicBezTo>
                        <a:pt x="81" y="128"/>
                        <a:pt x="72" y="63"/>
                        <a:pt x="43" y="7"/>
                      </a:cubicBezTo>
                      <a:cubicBezTo>
                        <a:pt x="40" y="0"/>
                        <a:pt x="30" y="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32" name="Freeform 11"/>
                <p:cNvSpPr/>
                <p:nvPr/>
              </p:nvSpPr>
              <p:spPr bwMode="auto">
                <a:xfrm>
                  <a:off x="6203951" y="5040313"/>
                  <a:ext cx="1285875" cy="706438"/>
                </a:xfrm>
                <a:custGeom>
                  <a:avLst/>
                  <a:gdLst>
                    <a:gd name="T0" fmla="*/ 9 w 1238"/>
                    <a:gd name="T1" fmla="*/ 343 h 681"/>
                    <a:gd name="T2" fmla="*/ 575 w 1238"/>
                    <a:gd name="T3" fmla="*/ 605 h 681"/>
                    <a:gd name="T4" fmla="*/ 1222 w 1238"/>
                    <a:gd name="T5" fmla="*/ 529 h 681"/>
                    <a:gd name="T6" fmla="*/ 1222 w 1238"/>
                    <a:gd name="T7" fmla="*/ 485 h 681"/>
                    <a:gd name="T8" fmla="*/ 968 w 1238"/>
                    <a:gd name="T9" fmla="*/ 314 h 681"/>
                    <a:gd name="T10" fmla="*/ 825 w 1238"/>
                    <a:gd name="T11" fmla="*/ 32 h 681"/>
                    <a:gd name="T12" fmla="*/ 776 w 1238"/>
                    <a:gd name="T13" fmla="*/ 46 h 681"/>
                    <a:gd name="T14" fmla="*/ 921 w 1238"/>
                    <a:gd name="T15" fmla="*/ 340 h 681"/>
                    <a:gd name="T16" fmla="*/ 1196 w 1238"/>
                    <a:gd name="T17" fmla="*/ 529 h 681"/>
                    <a:gd name="T18" fmla="*/ 1196 w 1238"/>
                    <a:gd name="T19" fmla="*/ 485 h 681"/>
                    <a:gd name="T20" fmla="*/ 23 w 1238"/>
                    <a:gd name="T21" fmla="*/ 324 h 681"/>
                    <a:gd name="T22" fmla="*/ 9 w 1238"/>
                    <a:gd name="T23" fmla="*/ 343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38" h="681">
                      <a:moveTo>
                        <a:pt x="9" y="343"/>
                      </a:moveTo>
                      <a:cubicBezTo>
                        <a:pt x="152" y="493"/>
                        <a:pt x="376" y="569"/>
                        <a:pt x="575" y="605"/>
                      </a:cubicBezTo>
                      <a:cubicBezTo>
                        <a:pt x="792" y="644"/>
                        <a:pt x="1024" y="631"/>
                        <a:pt x="1222" y="529"/>
                      </a:cubicBezTo>
                      <a:cubicBezTo>
                        <a:pt x="1238" y="520"/>
                        <a:pt x="1238" y="494"/>
                        <a:pt x="1222" y="485"/>
                      </a:cubicBezTo>
                      <a:cubicBezTo>
                        <a:pt x="1131" y="437"/>
                        <a:pt x="1041" y="387"/>
                        <a:pt x="968" y="314"/>
                      </a:cubicBezTo>
                      <a:cubicBezTo>
                        <a:pt x="889" y="238"/>
                        <a:pt x="847" y="138"/>
                        <a:pt x="825" y="32"/>
                      </a:cubicBezTo>
                      <a:cubicBezTo>
                        <a:pt x="819" y="0"/>
                        <a:pt x="770" y="14"/>
                        <a:pt x="776" y="46"/>
                      </a:cubicBezTo>
                      <a:cubicBezTo>
                        <a:pt x="799" y="157"/>
                        <a:pt x="844" y="256"/>
                        <a:pt x="921" y="340"/>
                      </a:cubicBezTo>
                      <a:cubicBezTo>
                        <a:pt x="997" y="422"/>
                        <a:pt x="1098" y="479"/>
                        <a:pt x="1196" y="529"/>
                      </a:cubicBezTo>
                      <a:cubicBezTo>
                        <a:pt x="1196" y="514"/>
                        <a:pt x="1196" y="500"/>
                        <a:pt x="1196" y="485"/>
                      </a:cubicBezTo>
                      <a:cubicBezTo>
                        <a:pt x="821" y="681"/>
                        <a:pt x="352" y="551"/>
                        <a:pt x="23" y="324"/>
                      </a:cubicBezTo>
                      <a:cubicBezTo>
                        <a:pt x="12" y="316"/>
                        <a:pt x="0" y="333"/>
                        <a:pt x="9" y="3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grpSp>
              <p:nvGrpSpPr>
                <p:cNvPr id="333" name="组合 13"/>
                <p:cNvGrpSpPr/>
                <p:nvPr/>
              </p:nvGrpSpPr>
              <p:grpSpPr>
                <a:xfrm>
                  <a:off x="3517901" y="1225551"/>
                  <a:ext cx="5260975" cy="4090987"/>
                  <a:chOff x="3517901" y="1225551"/>
                  <a:chExt cx="5260975" cy="4090987"/>
                </a:xfrm>
                <a:grpFill/>
              </p:grpSpPr>
              <p:sp>
                <p:nvSpPr>
                  <p:cNvPr id="334" name="Freeform 12"/>
                  <p:cNvSpPr/>
                  <p:nvPr/>
                </p:nvSpPr>
                <p:spPr bwMode="auto">
                  <a:xfrm>
                    <a:off x="7805738" y="2135188"/>
                    <a:ext cx="109538" cy="38100"/>
                  </a:xfrm>
                  <a:custGeom>
                    <a:avLst/>
                    <a:gdLst>
                      <a:gd name="T0" fmla="*/ 6 w 106"/>
                      <a:gd name="T1" fmla="*/ 35 h 37"/>
                      <a:gd name="T2" fmla="*/ 45 w 106"/>
                      <a:gd name="T3" fmla="*/ 33 h 37"/>
                      <a:gd name="T4" fmla="*/ 97 w 106"/>
                      <a:gd name="T5" fmla="*/ 22 h 37"/>
                      <a:gd name="T6" fmla="*/ 97 w 106"/>
                      <a:gd name="T7" fmla="*/ 6 h 37"/>
                      <a:gd name="T8" fmla="*/ 52 w 106"/>
                      <a:gd name="T9" fmla="*/ 6 h 37"/>
                      <a:gd name="T10" fmla="*/ 4 w 106"/>
                      <a:gd name="T11" fmla="*/ 24 h 37"/>
                      <a:gd name="T12" fmla="*/ 6 w 106"/>
                      <a:gd name="T13" fmla="*/ 3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6" h="37">
                        <a:moveTo>
                          <a:pt x="6" y="35"/>
                        </a:moveTo>
                        <a:cubicBezTo>
                          <a:pt x="20" y="37"/>
                          <a:pt x="32" y="35"/>
                          <a:pt x="45" y="33"/>
                        </a:cubicBezTo>
                        <a:cubicBezTo>
                          <a:pt x="63" y="30"/>
                          <a:pt x="80" y="29"/>
                          <a:pt x="97" y="22"/>
                        </a:cubicBezTo>
                        <a:cubicBezTo>
                          <a:pt x="105" y="19"/>
                          <a:pt x="106" y="9"/>
                          <a:pt x="97" y="6"/>
                        </a:cubicBezTo>
                        <a:cubicBezTo>
                          <a:pt x="81" y="0"/>
                          <a:pt x="68" y="2"/>
                          <a:pt x="52" y="6"/>
                        </a:cubicBezTo>
                        <a:cubicBezTo>
                          <a:pt x="34" y="9"/>
                          <a:pt x="17" y="13"/>
                          <a:pt x="4" y="24"/>
                        </a:cubicBezTo>
                        <a:cubicBezTo>
                          <a:pt x="0" y="27"/>
                          <a:pt x="2" y="34"/>
                          <a:pt x="6" y="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5" name="Freeform 13"/>
                  <p:cNvSpPr/>
                  <p:nvPr/>
                </p:nvSpPr>
                <p:spPr bwMode="auto">
                  <a:xfrm>
                    <a:off x="8018463" y="2144713"/>
                    <a:ext cx="92075" cy="34925"/>
                  </a:xfrm>
                  <a:custGeom>
                    <a:avLst/>
                    <a:gdLst>
                      <a:gd name="T0" fmla="*/ 4 w 89"/>
                      <a:gd name="T1" fmla="*/ 9 h 35"/>
                      <a:gd name="T2" fmla="*/ 79 w 89"/>
                      <a:gd name="T3" fmla="*/ 34 h 35"/>
                      <a:gd name="T4" fmla="*/ 83 w 89"/>
                      <a:gd name="T5" fmla="*/ 20 h 35"/>
                      <a:gd name="T6" fmla="*/ 7 w 89"/>
                      <a:gd name="T7" fmla="*/ 0 h 35"/>
                      <a:gd name="T8" fmla="*/ 4 w 89"/>
                      <a:gd name="T9" fmla="*/ 9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35">
                        <a:moveTo>
                          <a:pt x="4" y="9"/>
                        </a:moveTo>
                        <a:cubicBezTo>
                          <a:pt x="28" y="23"/>
                          <a:pt x="52" y="31"/>
                          <a:pt x="79" y="34"/>
                        </a:cubicBezTo>
                        <a:cubicBezTo>
                          <a:pt x="87" y="35"/>
                          <a:pt x="89" y="24"/>
                          <a:pt x="83" y="20"/>
                        </a:cubicBezTo>
                        <a:cubicBezTo>
                          <a:pt x="59" y="6"/>
                          <a:pt x="34" y="3"/>
                          <a:pt x="7" y="0"/>
                        </a:cubicBezTo>
                        <a:cubicBezTo>
                          <a:pt x="2" y="0"/>
                          <a:pt x="0" y="7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6" name="Freeform 14"/>
                  <p:cNvSpPr/>
                  <p:nvPr/>
                </p:nvSpPr>
                <p:spPr bwMode="auto">
                  <a:xfrm>
                    <a:off x="8228013" y="2225676"/>
                    <a:ext cx="107950" cy="61913"/>
                  </a:xfrm>
                  <a:custGeom>
                    <a:avLst/>
                    <a:gdLst>
                      <a:gd name="T0" fmla="*/ 6 w 105"/>
                      <a:gd name="T1" fmla="*/ 10 h 59"/>
                      <a:gd name="T2" fmla="*/ 91 w 105"/>
                      <a:gd name="T3" fmla="*/ 55 h 59"/>
                      <a:gd name="T4" fmla="*/ 99 w 105"/>
                      <a:gd name="T5" fmla="*/ 44 h 59"/>
                      <a:gd name="T6" fmla="*/ 9 w 105"/>
                      <a:gd name="T7" fmla="*/ 1 h 59"/>
                      <a:gd name="T8" fmla="*/ 6 w 105"/>
                      <a:gd name="T9" fmla="*/ 1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5" h="59">
                        <a:moveTo>
                          <a:pt x="6" y="10"/>
                        </a:moveTo>
                        <a:cubicBezTo>
                          <a:pt x="35" y="21"/>
                          <a:pt x="64" y="39"/>
                          <a:pt x="91" y="55"/>
                        </a:cubicBezTo>
                        <a:cubicBezTo>
                          <a:pt x="97" y="59"/>
                          <a:pt x="105" y="49"/>
                          <a:pt x="99" y="44"/>
                        </a:cubicBezTo>
                        <a:cubicBezTo>
                          <a:pt x="72" y="20"/>
                          <a:pt x="44" y="7"/>
                          <a:pt x="9" y="1"/>
                        </a:cubicBezTo>
                        <a:cubicBezTo>
                          <a:pt x="3" y="0"/>
                          <a:pt x="0" y="8"/>
                          <a:pt x="6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7" name="Freeform 15"/>
                  <p:cNvSpPr/>
                  <p:nvPr/>
                </p:nvSpPr>
                <p:spPr bwMode="auto">
                  <a:xfrm>
                    <a:off x="8421688" y="2389188"/>
                    <a:ext cx="77788" cy="84138"/>
                  </a:xfrm>
                  <a:custGeom>
                    <a:avLst/>
                    <a:gdLst>
                      <a:gd name="T0" fmla="*/ 1 w 75"/>
                      <a:gd name="T1" fmla="*/ 1 h 81"/>
                      <a:gd name="T2" fmla="*/ 14 w 75"/>
                      <a:gd name="T3" fmla="*/ 20 h 81"/>
                      <a:gd name="T4" fmla="*/ 31 w 75"/>
                      <a:gd name="T5" fmla="*/ 42 h 81"/>
                      <a:gd name="T6" fmla="*/ 62 w 75"/>
                      <a:gd name="T7" fmla="*/ 77 h 81"/>
                      <a:gd name="T8" fmla="*/ 72 w 75"/>
                      <a:gd name="T9" fmla="*/ 71 h 81"/>
                      <a:gd name="T10" fmla="*/ 45 w 75"/>
                      <a:gd name="T11" fmla="*/ 35 h 81"/>
                      <a:gd name="T12" fmla="*/ 24 w 75"/>
                      <a:gd name="T13" fmla="*/ 16 h 81"/>
                      <a:gd name="T14" fmla="*/ 2 w 75"/>
                      <a:gd name="T15" fmla="*/ 0 h 81"/>
                      <a:gd name="T16" fmla="*/ 1 w 75"/>
                      <a:gd name="T17" fmla="*/ 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5" h="81">
                        <a:moveTo>
                          <a:pt x="1" y="1"/>
                        </a:moveTo>
                        <a:cubicBezTo>
                          <a:pt x="6" y="6"/>
                          <a:pt x="9" y="14"/>
                          <a:pt x="14" y="20"/>
                        </a:cubicBezTo>
                        <a:cubicBezTo>
                          <a:pt x="19" y="27"/>
                          <a:pt x="25" y="35"/>
                          <a:pt x="31" y="42"/>
                        </a:cubicBezTo>
                        <a:cubicBezTo>
                          <a:pt x="41" y="54"/>
                          <a:pt x="51" y="66"/>
                          <a:pt x="62" y="77"/>
                        </a:cubicBezTo>
                        <a:cubicBezTo>
                          <a:pt x="66" y="81"/>
                          <a:pt x="75" y="77"/>
                          <a:pt x="72" y="71"/>
                        </a:cubicBezTo>
                        <a:cubicBezTo>
                          <a:pt x="66" y="57"/>
                          <a:pt x="57" y="46"/>
                          <a:pt x="45" y="35"/>
                        </a:cubicBezTo>
                        <a:cubicBezTo>
                          <a:pt x="38" y="28"/>
                          <a:pt x="31" y="22"/>
                          <a:pt x="24" y="16"/>
                        </a:cubicBezTo>
                        <a:cubicBezTo>
                          <a:pt x="17" y="10"/>
                          <a:pt x="8" y="6"/>
                          <a:pt x="2" y="0"/>
                        </a:cubicBezTo>
                        <a:cubicBezTo>
                          <a:pt x="1" y="0"/>
                          <a:pt x="0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8" name="Freeform 16"/>
                  <p:cNvSpPr/>
                  <p:nvPr/>
                </p:nvSpPr>
                <p:spPr bwMode="auto">
                  <a:xfrm>
                    <a:off x="8572501" y="2570163"/>
                    <a:ext cx="60325" cy="90488"/>
                  </a:xfrm>
                  <a:custGeom>
                    <a:avLst/>
                    <a:gdLst>
                      <a:gd name="T0" fmla="*/ 3 w 57"/>
                      <a:gd name="T1" fmla="*/ 10 h 88"/>
                      <a:gd name="T2" fmla="*/ 47 w 57"/>
                      <a:gd name="T3" fmla="*/ 83 h 88"/>
                      <a:gd name="T4" fmla="*/ 55 w 57"/>
                      <a:gd name="T5" fmla="*/ 77 h 88"/>
                      <a:gd name="T6" fmla="*/ 11 w 57"/>
                      <a:gd name="T7" fmla="*/ 5 h 88"/>
                      <a:gd name="T8" fmla="*/ 3 w 57"/>
                      <a:gd name="T9" fmla="*/ 1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" h="88">
                        <a:moveTo>
                          <a:pt x="3" y="10"/>
                        </a:moveTo>
                        <a:cubicBezTo>
                          <a:pt x="17" y="35"/>
                          <a:pt x="27" y="63"/>
                          <a:pt x="47" y="83"/>
                        </a:cubicBezTo>
                        <a:cubicBezTo>
                          <a:pt x="51" y="88"/>
                          <a:pt x="57" y="82"/>
                          <a:pt x="55" y="77"/>
                        </a:cubicBezTo>
                        <a:cubicBezTo>
                          <a:pt x="44" y="51"/>
                          <a:pt x="28" y="27"/>
                          <a:pt x="11" y="5"/>
                        </a:cubicBezTo>
                        <a:cubicBezTo>
                          <a:pt x="8" y="0"/>
                          <a:pt x="0" y="4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9" name="Freeform 17"/>
                  <p:cNvSpPr/>
                  <p:nvPr/>
                </p:nvSpPr>
                <p:spPr bwMode="auto">
                  <a:xfrm>
                    <a:off x="8664576" y="2767013"/>
                    <a:ext cx="42863" cy="88900"/>
                  </a:xfrm>
                  <a:custGeom>
                    <a:avLst/>
                    <a:gdLst>
                      <a:gd name="T0" fmla="*/ 3 w 41"/>
                      <a:gd name="T1" fmla="*/ 7 h 86"/>
                      <a:gd name="T2" fmla="*/ 30 w 41"/>
                      <a:gd name="T3" fmla="*/ 79 h 86"/>
                      <a:gd name="T4" fmla="*/ 40 w 41"/>
                      <a:gd name="T5" fmla="*/ 76 h 86"/>
                      <a:gd name="T6" fmla="*/ 9 w 41"/>
                      <a:gd name="T7" fmla="*/ 4 h 86"/>
                      <a:gd name="T8" fmla="*/ 3 w 41"/>
                      <a:gd name="T9" fmla="*/ 7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86">
                        <a:moveTo>
                          <a:pt x="3" y="7"/>
                        </a:moveTo>
                        <a:cubicBezTo>
                          <a:pt x="16" y="29"/>
                          <a:pt x="21" y="56"/>
                          <a:pt x="30" y="79"/>
                        </a:cubicBezTo>
                        <a:cubicBezTo>
                          <a:pt x="32" y="86"/>
                          <a:pt x="41" y="83"/>
                          <a:pt x="40" y="76"/>
                        </a:cubicBezTo>
                        <a:cubicBezTo>
                          <a:pt x="36" y="48"/>
                          <a:pt x="25" y="27"/>
                          <a:pt x="9" y="4"/>
                        </a:cubicBezTo>
                        <a:cubicBezTo>
                          <a:pt x="7" y="0"/>
                          <a:pt x="0" y="3"/>
                          <a:pt x="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0" name="Freeform 18"/>
                  <p:cNvSpPr/>
                  <p:nvPr/>
                </p:nvSpPr>
                <p:spPr bwMode="auto">
                  <a:xfrm>
                    <a:off x="8740776" y="2992438"/>
                    <a:ext cx="26988" cy="107950"/>
                  </a:xfrm>
                  <a:custGeom>
                    <a:avLst/>
                    <a:gdLst>
                      <a:gd name="T0" fmla="*/ 2 w 27"/>
                      <a:gd name="T1" fmla="*/ 7 h 104"/>
                      <a:gd name="T2" fmla="*/ 17 w 27"/>
                      <a:gd name="T3" fmla="*/ 100 h 104"/>
                      <a:gd name="T4" fmla="*/ 23 w 27"/>
                      <a:gd name="T5" fmla="*/ 100 h 104"/>
                      <a:gd name="T6" fmla="*/ 9 w 27"/>
                      <a:gd name="T7" fmla="*/ 4 h 104"/>
                      <a:gd name="T8" fmla="*/ 2 w 27"/>
                      <a:gd name="T9" fmla="*/ 7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04">
                        <a:moveTo>
                          <a:pt x="2" y="7"/>
                        </a:moveTo>
                        <a:cubicBezTo>
                          <a:pt x="14" y="36"/>
                          <a:pt x="13" y="68"/>
                          <a:pt x="17" y="100"/>
                        </a:cubicBezTo>
                        <a:cubicBezTo>
                          <a:pt x="17" y="104"/>
                          <a:pt x="23" y="104"/>
                          <a:pt x="23" y="100"/>
                        </a:cubicBezTo>
                        <a:cubicBezTo>
                          <a:pt x="27" y="67"/>
                          <a:pt x="24" y="33"/>
                          <a:pt x="9" y="4"/>
                        </a:cubicBezTo>
                        <a:cubicBezTo>
                          <a:pt x="7" y="0"/>
                          <a:pt x="0" y="3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1" name="Freeform 19"/>
                  <p:cNvSpPr/>
                  <p:nvPr/>
                </p:nvSpPr>
                <p:spPr bwMode="auto">
                  <a:xfrm>
                    <a:off x="8753476" y="3206751"/>
                    <a:ext cx="25400" cy="80963"/>
                  </a:xfrm>
                  <a:custGeom>
                    <a:avLst/>
                    <a:gdLst>
                      <a:gd name="T0" fmla="*/ 13 w 24"/>
                      <a:gd name="T1" fmla="*/ 2 h 78"/>
                      <a:gd name="T2" fmla="*/ 4 w 24"/>
                      <a:gd name="T3" fmla="*/ 32 h 78"/>
                      <a:gd name="T4" fmla="*/ 2 w 24"/>
                      <a:gd name="T5" fmla="*/ 46 h 78"/>
                      <a:gd name="T6" fmla="*/ 0 w 24"/>
                      <a:gd name="T7" fmla="*/ 66 h 78"/>
                      <a:gd name="T8" fmla="*/ 13 w 24"/>
                      <a:gd name="T9" fmla="*/ 71 h 78"/>
                      <a:gd name="T10" fmla="*/ 23 w 24"/>
                      <a:gd name="T11" fmla="*/ 39 h 78"/>
                      <a:gd name="T12" fmla="*/ 15 w 24"/>
                      <a:gd name="T13" fmla="*/ 2 h 78"/>
                      <a:gd name="T14" fmla="*/ 13 w 24"/>
                      <a:gd name="T15" fmla="*/ 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4" h="78">
                        <a:moveTo>
                          <a:pt x="13" y="2"/>
                        </a:moveTo>
                        <a:cubicBezTo>
                          <a:pt x="9" y="12"/>
                          <a:pt x="6" y="21"/>
                          <a:pt x="4" y="32"/>
                        </a:cubicBezTo>
                        <a:cubicBezTo>
                          <a:pt x="3" y="37"/>
                          <a:pt x="2" y="41"/>
                          <a:pt x="2" y="46"/>
                        </a:cubicBezTo>
                        <a:cubicBezTo>
                          <a:pt x="1" y="53"/>
                          <a:pt x="1" y="59"/>
                          <a:pt x="0" y="66"/>
                        </a:cubicBezTo>
                        <a:cubicBezTo>
                          <a:pt x="0" y="72"/>
                          <a:pt x="9" y="78"/>
                          <a:pt x="13" y="71"/>
                        </a:cubicBezTo>
                        <a:cubicBezTo>
                          <a:pt x="18" y="60"/>
                          <a:pt x="21" y="52"/>
                          <a:pt x="23" y="39"/>
                        </a:cubicBezTo>
                        <a:cubicBezTo>
                          <a:pt x="24" y="25"/>
                          <a:pt x="20" y="15"/>
                          <a:pt x="15" y="2"/>
                        </a:cubicBezTo>
                        <a:cubicBezTo>
                          <a:pt x="15" y="0"/>
                          <a:pt x="13" y="1"/>
                          <a:pt x="1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2" name="Freeform 20"/>
                  <p:cNvSpPr/>
                  <p:nvPr/>
                </p:nvSpPr>
                <p:spPr bwMode="auto">
                  <a:xfrm>
                    <a:off x="8672513" y="3368676"/>
                    <a:ext cx="61913" cy="100013"/>
                  </a:xfrm>
                  <a:custGeom>
                    <a:avLst/>
                    <a:gdLst>
                      <a:gd name="T0" fmla="*/ 46 w 61"/>
                      <a:gd name="T1" fmla="*/ 3 h 97"/>
                      <a:gd name="T2" fmla="*/ 6 w 61"/>
                      <a:gd name="T3" fmla="*/ 81 h 97"/>
                      <a:gd name="T4" fmla="*/ 20 w 61"/>
                      <a:gd name="T5" fmla="*/ 91 h 97"/>
                      <a:gd name="T6" fmla="*/ 52 w 61"/>
                      <a:gd name="T7" fmla="*/ 51 h 97"/>
                      <a:gd name="T8" fmla="*/ 53 w 61"/>
                      <a:gd name="T9" fmla="*/ 3 h 97"/>
                      <a:gd name="T10" fmla="*/ 46 w 61"/>
                      <a:gd name="T11" fmla="*/ 3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" h="97">
                        <a:moveTo>
                          <a:pt x="46" y="3"/>
                        </a:moveTo>
                        <a:cubicBezTo>
                          <a:pt x="33" y="29"/>
                          <a:pt x="23" y="57"/>
                          <a:pt x="6" y="81"/>
                        </a:cubicBezTo>
                        <a:cubicBezTo>
                          <a:pt x="0" y="89"/>
                          <a:pt x="13" y="97"/>
                          <a:pt x="20" y="91"/>
                        </a:cubicBezTo>
                        <a:cubicBezTo>
                          <a:pt x="34" y="80"/>
                          <a:pt x="45" y="69"/>
                          <a:pt x="52" y="51"/>
                        </a:cubicBezTo>
                        <a:cubicBezTo>
                          <a:pt x="58" y="35"/>
                          <a:pt x="61" y="20"/>
                          <a:pt x="53" y="3"/>
                        </a:cubicBezTo>
                        <a:cubicBezTo>
                          <a:pt x="52" y="0"/>
                          <a:pt x="47" y="1"/>
                          <a:pt x="4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3" name="Freeform 21"/>
                  <p:cNvSpPr/>
                  <p:nvPr/>
                </p:nvSpPr>
                <p:spPr bwMode="auto">
                  <a:xfrm>
                    <a:off x="8559801" y="3544888"/>
                    <a:ext cx="68263" cy="84138"/>
                  </a:xfrm>
                  <a:custGeom>
                    <a:avLst/>
                    <a:gdLst>
                      <a:gd name="T0" fmla="*/ 51 w 66"/>
                      <a:gd name="T1" fmla="*/ 4 h 81"/>
                      <a:gd name="T2" fmla="*/ 24 w 66"/>
                      <a:gd name="T3" fmla="*/ 33 h 81"/>
                      <a:gd name="T4" fmla="*/ 14 w 66"/>
                      <a:gd name="T5" fmla="*/ 46 h 81"/>
                      <a:gd name="T6" fmla="*/ 5 w 66"/>
                      <a:gd name="T7" fmla="*/ 62 h 81"/>
                      <a:gd name="T8" fmla="*/ 18 w 66"/>
                      <a:gd name="T9" fmla="*/ 75 h 81"/>
                      <a:gd name="T10" fmla="*/ 32 w 66"/>
                      <a:gd name="T11" fmla="*/ 65 h 81"/>
                      <a:gd name="T12" fmla="*/ 45 w 66"/>
                      <a:gd name="T13" fmla="*/ 49 h 81"/>
                      <a:gd name="T14" fmla="*/ 63 w 66"/>
                      <a:gd name="T15" fmla="*/ 11 h 81"/>
                      <a:gd name="T16" fmla="*/ 51 w 66"/>
                      <a:gd name="T17" fmla="*/ 4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6" h="81">
                        <a:moveTo>
                          <a:pt x="51" y="4"/>
                        </a:moveTo>
                        <a:cubicBezTo>
                          <a:pt x="41" y="13"/>
                          <a:pt x="32" y="22"/>
                          <a:pt x="24" y="33"/>
                        </a:cubicBezTo>
                        <a:cubicBezTo>
                          <a:pt x="21" y="37"/>
                          <a:pt x="17" y="41"/>
                          <a:pt x="14" y="46"/>
                        </a:cubicBezTo>
                        <a:cubicBezTo>
                          <a:pt x="10" y="51"/>
                          <a:pt x="9" y="57"/>
                          <a:pt x="5" y="62"/>
                        </a:cubicBezTo>
                        <a:cubicBezTo>
                          <a:pt x="0" y="70"/>
                          <a:pt x="10" y="81"/>
                          <a:pt x="18" y="75"/>
                        </a:cubicBezTo>
                        <a:cubicBezTo>
                          <a:pt x="22" y="72"/>
                          <a:pt x="29" y="69"/>
                          <a:pt x="32" y="65"/>
                        </a:cubicBezTo>
                        <a:cubicBezTo>
                          <a:pt x="37" y="60"/>
                          <a:pt x="41" y="55"/>
                          <a:pt x="45" y="49"/>
                        </a:cubicBezTo>
                        <a:cubicBezTo>
                          <a:pt x="53" y="37"/>
                          <a:pt x="59" y="25"/>
                          <a:pt x="63" y="11"/>
                        </a:cubicBezTo>
                        <a:cubicBezTo>
                          <a:pt x="66" y="4"/>
                          <a:pt x="56" y="0"/>
                          <a:pt x="5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4" name="Freeform 22"/>
                  <p:cNvSpPr/>
                  <p:nvPr/>
                </p:nvSpPr>
                <p:spPr bwMode="auto">
                  <a:xfrm>
                    <a:off x="8374063" y="3732213"/>
                    <a:ext cx="80963" cy="65088"/>
                  </a:xfrm>
                  <a:custGeom>
                    <a:avLst/>
                    <a:gdLst>
                      <a:gd name="T0" fmla="*/ 66 w 79"/>
                      <a:gd name="T1" fmla="*/ 3 h 62"/>
                      <a:gd name="T2" fmla="*/ 35 w 79"/>
                      <a:gd name="T3" fmla="*/ 23 h 62"/>
                      <a:gd name="T4" fmla="*/ 6 w 79"/>
                      <a:gd name="T5" fmla="*/ 48 h 62"/>
                      <a:gd name="T6" fmla="*/ 14 w 79"/>
                      <a:gd name="T7" fmla="*/ 58 h 62"/>
                      <a:gd name="T8" fmla="*/ 45 w 79"/>
                      <a:gd name="T9" fmla="*/ 38 h 62"/>
                      <a:gd name="T10" fmla="*/ 73 w 79"/>
                      <a:gd name="T11" fmla="*/ 13 h 62"/>
                      <a:gd name="T12" fmla="*/ 66 w 79"/>
                      <a:gd name="T13" fmla="*/ 3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9" h="62">
                        <a:moveTo>
                          <a:pt x="66" y="3"/>
                        </a:moveTo>
                        <a:cubicBezTo>
                          <a:pt x="55" y="9"/>
                          <a:pt x="45" y="15"/>
                          <a:pt x="35" y="23"/>
                        </a:cubicBezTo>
                        <a:cubicBezTo>
                          <a:pt x="25" y="31"/>
                          <a:pt x="16" y="39"/>
                          <a:pt x="6" y="48"/>
                        </a:cubicBezTo>
                        <a:cubicBezTo>
                          <a:pt x="0" y="53"/>
                          <a:pt x="8" y="62"/>
                          <a:pt x="14" y="58"/>
                        </a:cubicBezTo>
                        <a:cubicBezTo>
                          <a:pt x="25" y="52"/>
                          <a:pt x="35" y="46"/>
                          <a:pt x="45" y="38"/>
                        </a:cubicBezTo>
                        <a:cubicBezTo>
                          <a:pt x="55" y="30"/>
                          <a:pt x="64" y="21"/>
                          <a:pt x="73" y="13"/>
                        </a:cubicBezTo>
                        <a:cubicBezTo>
                          <a:pt x="79" y="9"/>
                          <a:pt x="72" y="0"/>
                          <a:pt x="6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5" name="Freeform 23"/>
                  <p:cNvSpPr/>
                  <p:nvPr/>
                </p:nvSpPr>
                <p:spPr bwMode="auto">
                  <a:xfrm>
                    <a:off x="7953376" y="3932238"/>
                    <a:ext cx="93663" cy="30163"/>
                  </a:xfrm>
                  <a:custGeom>
                    <a:avLst/>
                    <a:gdLst>
                      <a:gd name="T0" fmla="*/ 82 w 91"/>
                      <a:gd name="T1" fmla="*/ 1 h 30"/>
                      <a:gd name="T2" fmla="*/ 42 w 91"/>
                      <a:gd name="T3" fmla="*/ 5 h 30"/>
                      <a:gd name="T4" fmla="*/ 9 w 91"/>
                      <a:gd name="T5" fmla="*/ 11 h 30"/>
                      <a:gd name="T6" fmla="*/ 9 w 91"/>
                      <a:gd name="T7" fmla="*/ 28 h 30"/>
                      <a:gd name="T8" fmla="*/ 45 w 91"/>
                      <a:gd name="T9" fmla="*/ 27 h 30"/>
                      <a:gd name="T10" fmla="*/ 86 w 91"/>
                      <a:gd name="T11" fmla="*/ 9 h 30"/>
                      <a:gd name="T12" fmla="*/ 82 w 91"/>
                      <a:gd name="T13" fmla="*/ 1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1" h="30">
                        <a:moveTo>
                          <a:pt x="82" y="1"/>
                        </a:moveTo>
                        <a:cubicBezTo>
                          <a:pt x="69" y="3"/>
                          <a:pt x="55" y="3"/>
                          <a:pt x="42" y="5"/>
                        </a:cubicBezTo>
                        <a:cubicBezTo>
                          <a:pt x="31" y="6"/>
                          <a:pt x="20" y="9"/>
                          <a:pt x="9" y="11"/>
                        </a:cubicBezTo>
                        <a:cubicBezTo>
                          <a:pt x="0" y="13"/>
                          <a:pt x="0" y="27"/>
                          <a:pt x="9" y="28"/>
                        </a:cubicBezTo>
                        <a:cubicBezTo>
                          <a:pt x="22" y="30"/>
                          <a:pt x="32" y="30"/>
                          <a:pt x="45" y="27"/>
                        </a:cubicBezTo>
                        <a:cubicBezTo>
                          <a:pt x="60" y="23"/>
                          <a:pt x="72" y="15"/>
                          <a:pt x="86" y="9"/>
                        </a:cubicBezTo>
                        <a:cubicBezTo>
                          <a:pt x="91" y="7"/>
                          <a:pt x="87" y="0"/>
                          <a:pt x="8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6" name="Freeform 24"/>
                  <p:cNvSpPr/>
                  <p:nvPr/>
                </p:nvSpPr>
                <p:spPr bwMode="auto">
                  <a:xfrm>
                    <a:off x="7991476" y="3992563"/>
                    <a:ext cx="65088" cy="77788"/>
                  </a:xfrm>
                  <a:custGeom>
                    <a:avLst/>
                    <a:gdLst>
                      <a:gd name="T0" fmla="*/ 2 w 63"/>
                      <a:gd name="T1" fmla="*/ 6 h 74"/>
                      <a:gd name="T2" fmla="*/ 12 w 63"/>
                      <a:gd name="T3" fmla="*/ 18 h 74"/>
                      <a:gd name="T4" fmla="*/ 24 w 63"/>
                      <a:gd name="T5" fmla="*/ 34 h 74"/>
                      <a:gd name="T6" fmla="*/ 36 w 63"/>
                      <a:gd name="T7" fmla="*/ 51 h 74"/>
                      <a:gd name="T8" fmla="*/ 47 w 63"/>
                      <a:gd name="T9" fmla="*/ 66 h 74"/>
                      <a:gd name="T10" fmla="*/ 61 w 63"/>
                      <a:gd name="T11" fmla="*/ 60 h 74"/>
                      <a:gd name="T12" fmla="*/ 37 w 63"/>
                      <a:gd name="T13" fmla="*/ 16 h 74"/>
                      <a:gd name="T14" fmla="*/ 18 w 63"/>
                      <a:gd name="T15" fmla="*/ 3 h 74"/>
                      <a:gd name="T16" fmla="*/ 3 w 63"/>
                      <a:gd name="T17" fmla="*/ 2 h 74"/>
                      <a:gd name="T18" fmla="*/ 2 w 63"/>
                      <a:gd name="T19" fmla="*/ 6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3" h="74">
                        <a:moveTo>
                          <a:pt x="2" y="6"/>
                        </a:moveTo>
                        <a:cubicBezTo>
                          <a:pt x="6" y="7"/>
                          <a:pt x="10" y="15"/>
                          <a:pt x="12" y="18"/>
                        </a:cubicBezTo>
                        <a:cubicBezTo>
                          <a:pt x="15" y="24"/>
                          <a:pt x="20" y="29"/>
                          <a:pt x="24" y="34"/>
                        </a:cubicBezTo>
                        <a:cubicBezTo>
                          <a:pt x="29" y="39"/>
                          <a:pt x="32" y="45"/>
                          <a:pt x="36" y="51"/>
                        </a:cubicBezTo>
                        <a:cubicBezTo>
                          <a:pt x="39" y="56"/>
                          <a:pt x="44" y="60"/>
                          <a:pt x="47" y="66"/>
                        </a:cubicBezTo>
                        <a:cubicBezTo>
                          <a:pt x="51" y="74"/>
                          <a:pt x="63" y="68"/>
                          <a:pt x="61" y="60"/>
                        </a:cubicBezTo>
                        <a:cubicBezTo>
                          <a:pt x="57" y="43"/>
                          <a:pt x="50" y="29"/>
                          <a:pt x="37" y="16"/>
                        </a:cubicBezTo>
                        <a:cubicBezTo>
                          <a:pt x="32" y="10"/>
                          <a:pt x="26" y="6"/>
                          <a:pt x="18" y="3"/>
                        </a:cubicBezTo>
                        <a:cubicBezTo>
                          <a:pt x="13" y="0"/>
                          <a:pt x="8" y="1"/>
                          <a:pt x="3" y="2"/>
                        </a:cubicBezTo>
                        <a:cubicBezTo>
                          <a:pt x="0" y="2"/>
                          <a:pt x="0" y="6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7" name="Freeform 25"/>
                  <p:cNvSpPr/>
                  <p:nvPr/>
                </p:nvSpPr>
                <p:spPr bwMode="auto">
                  <a:xfrm>
                    <a:off x="8085138" y="4160838"/>
                    <a:ext cx="26988" cy="95250"/>
                  </a:xfrm>
                  <a:custGeom>
                    <a:avLst/>
                    <a:gdLst>
                      <a:gd name="T0" fmla="*/ 0 w 26"/>
                      <a:gd name="T1" fmla="*/ 8 h 91"/>
                      <a:gd name="T2" fmla="*/ 6 w 26"/>
                      <a:gd name="T3" fmla="*/ 83 h 91"/>
                      <a:gd name="T4" fmla="*/ 22 w 26"/>
                      <a:gd name="T5" fmla="*/ 83 h 91"/>
                      <a:gd name="T6" fmla="*/ 13 w 26"/>
                      <a:gd name="T7" fmla="*/ 5 h 91"/>
                      <a:gd name="T8" fmla="*/ 0 w 26"/>
                      <a:gd name="T9" fmla="*/ 8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91">
                        <a:moveTo>
                          <a:pt x="0" y="8"/>
                        </a:moveTo>
                        <a:cubicBezTo>
                          <a:pt x="1" y="33"/>
                          <a:pt x="2" y="59"/>
                          <a:pt x="6" y="83"/>
                        </a:cubicBezTo>
                        <a:cubicBezTo>
                          <a:pt x="8" y="91"/>
                          <a:pt x="20" y="91"/>
                          <a:pt x="22" y="83"/>
                        </a:cubicBezTo>
                        <a:cubicBezTo>
                          <a:pt x="26" y="58"/>
                          <a:pt x="26" y="27"/>
                          <a:pt x="13" y="5"/>
                        </a:cubicBezTo>
                        <a:cubicBezTo>
                          <a:pt x="9" y="0"/>
                          <a:pt x="0" y="2"/>
                          <a:pt x="0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8" name="Freeform 26"/>
                  <p:cNvSpPr/>
                  <p:nvPr/>
                </p:nvSpPr>
                <p:spPr bwMode="auto">
                  <a:xfrm>
                    <a:off x="8034338" y="4348163"/>
                    <a:ext cx="44450" cy="106363"/>
                  </a:xfrm>
                  <a:custGeom>
                    <a:avLst/>
                    <a:gdLst>
                      <a:gd name="T0" fmla="*/ 8 w 43"/>
                      <a:gd name="T1" fmla="*/ 99 h 102"/>
                      <a:gd name="T2" fmla="*/ 32 w 43"/>
                      <a:gd name="T3" fmla="*/ 61 h 102"/>
                      <a:gd name="T4" fmla="*/ 42 w 43"/>
                      <a:gd name="T5" fmla="*/ 9 h 102"/>
                      <a:gd name="T6" fmla="*/ 27 w 43"/>
                      <a:gd name="T7" fmla="*/ 7 h 102"/>
                      <a:gd name="T8" fmla="*/ 13 w 43"/>
                      <a:gd name="T9" fmla="*/ 50 h 102"/>
                      <a:gd name="T10" fmla="*/ 1 w 43"/>
                      <a:gd name="T11" fmla="*/ 95 h 102"/>
                      <a:gd name="T12" fmla="*/ 8 w 43"/>
                      <a:gd name="T13" fmla="*/ 99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" h="102">
                        <a:moveTo>
                          <a:pt x="8" y="99"/>
                        </a:moveTo>
                        <a:cubicBezTo>
                          <a:pt x="19" y="87"/>
                          <a:pt x="26" y="76"/>
                          <a:pt x="32" y="61"/>
                        </a:cubicBezTo>
                        <a:cubicBezTo>
                          <a:pt x="38" y="44"/>
                          <a:pt x="40" y="27"/>
                          <a:pt x="42" y="9"/>
                        </a:cubicBezTo>
                        <a:cubicBezTo>
                          <a:pt x="43" y="0"/>
                          <a:pt x="30" y="0"/>
                          <a:pt x="27" y="7"/>
                        </a:cubicBezTo>
                        <a:cubicBezTo>
                          <a:pt x="21" y="22"/>
                          <a:pt x="16" y="35"/>
                          <a:pt x="13" y="50"/>
                        </a:cubicBezTo>
                        <a:cubicBezTo>
                          <a:pt x="9" y="64"/>
                          <a:pt x="7" y="81"/>
                          <a:pt x="1" y="95"/>
                        </a:cubicBezTo>
                        <a:cubicBezTo>
                          <a:pt x="0" y="99"/>
                          <a:pt x="6" y="102"/>
                          <a:pt x="8" y="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9" name="Freeform 27"/>
                  <p:cNvSpPr/>
                  <p:nvPr/>
                </p:nvSpPr>
                <p:spPr bwMode="auto">
                  <a:xfrm>
                    <a:off x="7883526" y="4581526"/>
                    <a:ext cx="80963" cy="74613"/>
                  </a:xfrm>
                  <a:custGeom>
                    <a:avLst/>
                    <a:gdLst>
                      <a:gd name="T0" fmla="*/ 7 w 78"/>
                      <a:gd name="T1" fmla="*/ 69 h 72"/>
                      <a:gd name="T2" fmla="*/ 45 w 78"/>
                      <a:gd name="T3" fmla="*/ 47 h 72"/>
                      <a:gd name="T4" fmla="*/ 75 w 78"/>
                      <a:gd name="T5" fmla="*/ 11 h 72"/>
                      <a:gd name="T6" fmla="*/ 67 w 78"/>
                      <a:gd name="T7" fmla="*/ 5 h 72"/>
                      <a:gd name="T8" fmla="*/ 37 w 78"/>
                      <a:gd name="T9" fmla="*/ 33 h 72"/>
                      <a:gd name="T10" fmla="*/ 4 w 78"/>
                      <a:gd name="T11" fmla="*/ 63 h 72"/>
                      <a:gd name="T12" fmla="*/ 7 w 78"/>
                      <a:gd name="T13" fmla="*/ 69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8" h="72">
                        <a:moveTo>
                          <a:pt x="7" y="69"/>
                        </a:moveTo>
                        <a:cubicBezTo>
                          <a:pt x="20" y="62"/>
                          <a:pt x="33" y="56"/>
                          <a:pt x="45" y="47"/>
                        </a:cubicBezTo>
                        <a:cubicBezTo>
                          <a:pt x="57" y="37"/>
                          <a:pt x="68" y="26"/>
                          <a:pt x="75" y="11"/>
                        </a:cubicBezTo>
                        <a:cubicBezTo>
                          <a:pt x="78" y="6"/>
                          <a:pt x="71" y="0"/>
                          <a:pt x="67" y="5"/>
                        </a:cubicBezTo>
                        <a:cubicBezTo>
                          <a:pt x="57" y="15"/>
                          <a:pt x="47" y="24"/>
                          <a:pt x="37" y="33"/>
                        </a:cubicBezTo>
                        <a:cubicBezTo>
                          <a:pt x="26" y="43"/>
                          <a:pt x="15" y="55"/>
                          <a:pt x="4" y="63"/>
                        </a:cubicBezTo>
                        <a:cubicBezTo>
                          <a:pt x="0" y="66"/>
                          <a:pt x="3" y="72"/>
                          <a:pt x="7" y="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0" name="Freeform 28"/>
                  <p:cNvSpPr/>
                  <p:nvPr/>
                </p:nvSpPr>
                <p:spPr bwMode="auto">
                  <a:xfrm>
                    <a:off x="7666038" y="4762501"/>
                    <a:ext cx="120650" cy="58738"/>
                  </a:xfrm>
                  <a:custGeom>
                    <a:avLst/>
                    <a:gdLst>
                      <a:gd name="T0" fmla="*/ 6 w 117"/>
                      <a:gd name="T1" fmla="*/ 56 h 56"/>
                      <a:gd name="T2" fmla="*/ 111 w 117"/>
                      <a:gd name="T3" fmla="*/ 13 h 56"/>
                      <a:gd name="T4" fmla="*/ 105 w 117"/>
                      <a:gd name="T5" fmla="*/ 2 h 56"/>
                      <a:gd name="T6" fmla="*/ 5 w 117"/>
                      <a:gd name="T7" fmla="*/ 48 h 56"/>
                      <a:gd name="T8" fmla="*/ 6 w 117"/>
                      <a:gd name="T9" fmla="*/ 5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56">
                        <a:moveTo>
                          <a:pt x="6" y="56"/>
                        </a:moveTo>
                        <a:cubicBezTo>
                          <a:pt x="44" y="51"/>
                          <a:pt x="81" y="37"/>
                          <a:pt x="111" y="13"/>
                        </a:cubicBezTo>
                        <a:cubicBezTo>
                          <a:pt x="117" y="9"/>
                          <a:pt x="111" y="0"/>
                          <a:pt x="105" y="2"/>
                        </a:cubicBezTo>
                        <a:cubicBezTo>
                          <a:pt x="70" y="12"/>
                          <a:pt x="40" y="36"/>
                          <a:pt x="5" y="48"/>
                        </a:cubicBezTo>
                        <a:cubicBezTo>
                          <a:pt x="0" y="49"/>
                          <a:pt x="1" y="56"/>
                          <a:pt x="6" y="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1" name="Freeform 29"/>
                  <p:cNvSpPr/>
                  <p:nvPr/>
                </p:nvSpPr>
                <p:spPr bwMode="auto">
                  <a:xfrm>
                    <a:off x="7434263" y="4868863"/>
                    <a:ext cx="123825" cy="47625"/>
                  </a:xfrm>
                  <a:custGeom>
                    <a:avLst/>
                    <a:gdLst>
                      <a:gd name="T0" fmla="*/ 4 w 120"/>
                      <a:gd name="T1" fmla="*/ 46 h 46"/>
                      <a:gd name="T2" fmla="*/ 117 w 120"/>
                      <a:gd name="T3" fmla="*/ 10 h 46"/>
                      <a:gd name="T4" fmla="*/ 112 w 120"/>
                      <a:gd name="T5" fmla="*/ 2 h 46"/>
                      <a:gd name="T6" fmla="*/ 3 w 120"/>
                      <a:gd name="T7" fmla="*/ 39 h 46"/>
                      <a:gd name="T8" fmla="*/ 4 w 120"/>
                      <a:gd name="T9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0" h="46">
                        <a:moveTo>
                          <a:pt x="4" y="46"/>
                        </a:moveTo>
                        <a:cubicBezTo>
                          <a:pt x="43" y="44"/>
                          <a:pt x="86" y="36"/>
                          <a:pt x="117" y="10"/>
                        </a:cubicBezTo>
                        <a:cubicBezTo>
                          <a:pt x="120" y="7"/>
                          <a:pt x="116" y="0"/>
                          <a:pt x="112" y="2"/>
                        </a:cubicBezTo>
                        <a:cubicBezTo>
                          <a:pt x="75" y="14"/>
                          <a:pt x="40" y="27"/>
                          <a:pt x="3" y="39"/>
                        </a:cubicBezTo>
                        <a:cubicBezTo>
                          <a:pt x="0" y="40"/>
                          <a:pt x="0" y="46"/>
                          <a:pt x="4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2" name="Freeform 30"/>
                  <p:cNvSpPr/>
                  <p:nvPr/>
                </p:nvSpPr>
                <p:spPr bwMode="auto">
                  <a:xfrm>
                    <a:off x="7192963" y="4932363"/>
                    <a:ext cx="153988" cy="38100"/>
                  </a:xfrm>
                  <a:custGeom>
                    <a:avLst/>
                    <a:gdLst>
                      <a:gd name="T0" fmla="*/ 6 w 148"/>
                      <a:gd name="T1" fmla="*/ 36 h 37"/>
                      <a:gd name="T2" fmla="*/ 137 w 148"/>
                      <a:gd name="T3" fmla="*/ 20 h 37"/>
                      <a:gd name="T4" fmla="*/ 133 w 148"/>
                      <a:gd name="T5" fmla="*/ 3 h 37"/>
                      <a:gd name="T6" fmla="*/ 3 w 148"/>
                      <a:gd name="T7" fmla="*/ 31 h 37"/>
                      <a:gd name="T8" fmla="*/ 6 w 148"/>
                      <a:gd name="T9" fmla="*/ 36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8" h="37">
                        <a:moveTo>
                          <a:pt x="6" y="36"/>
                        </a:moveTo>
                        <a:cubicBezTo>
                          <a:pt x="51" y="28"/>
                          <a:pt x="94" y="36"/>
                          <a:pt x="137" y="20"/>
                        </a:cubicBezTo>
                        <a:cubicBezTo>
                          <a:pt x="148" y="16"/>
                          <a:pt x="144" y="0"/>
                          <a:pt x="133" y="3"/>
                        </a:cubicBezTo>
                        <a:cubicBezTo>
                          <a:pt x="88" y="13"/>
                          <a:pt x="46" y="13"/>
                          <a:pt x="3" y="31"/>
                        </a:cubicBezTo>
                        <a:cubicBezTo>
                          <a:pt x="0" y="32"/>
                          <a:pt x="2" y="37"/>
                          <a:pt x="6" y="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3" name="Freeform 31"/>
                  <p:cNvSpPr/>
                  <p:nvPr/>
                </p:nvSpPr>
                <p:spPr bwMode="auto">
                  <a:xfrm>
                    <a:off x="6989763" y="4945063"/>
                    <a:ext cx="88900" cy="22225"/>
                  </a:xfrm>
                  <a:custGeom>
                    <a:avLst/>
                    <a:gdLst>
                      <a:gd name="T0" fmla="*/ 4 w 86"/>
                      <a:gd name="T1" fmla="*/ 18 h 22"/>
                      <a:gd name="T2" fmla="*/ 80 w 86"/>
                      <a:gd name="T3" fmla="*/ 10 h 22"/>
                      <a:gd name="T4" fmla="*/ 77 w 86"/>
                      <a:gd name="T5" fmla="*/ 1 h 22"/>
                      <a:gd name="T6" fmla="*/ 4 w 86"/>
                      <a:gd name="T7" fmla="*/ 8 h 22"/>
                      <a:gd name="T8" fmla="*/ 4 w 86"/>
                      <a:gd name="T9" fmla="*/ 18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22">
                        <a:moveTo>
                          <a:pt x="4" y="18"/>
                        </a:moveTo>
                        <a:cubicBezTo>
                          <a:pt x="30" y="22"/>
                          <a:pt x="56" y="21"/>
                          <a:pt x="80" y="10"/>
                        </a:cubicBezTo>
                        <a:cubicBezTo>
                          <a:pt x="86" y="8"/>
                          <a:pt x="82" y="0"/>
                          <a:pt x="77" y="1"/>
                        </a:cubicBezTo>
                        <a:cubicBezTo>
                          <a:pt x="53" y="5"/>
                          <a:pt x="28" y="5"/>
                          <a:pt x="4" y="8"/>
                        </a:cubicBezTo>
                        <a:cubicBezTo>
                          <a:pt x="0" y="9"/>
                          <a:pt x="0" y="17"/>
                          <a:pt x="4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4" name="Freeform 32"/>
                  <p:cNvSpPr/>
                  <p:nvPr/>
                </p:nvSpPr>
                <p:spPr bwMode="auto">
                  <a:xfrm>
                    <a:off x="6748463" y="4924426"/>
                    <a:ext cx="80963" cy="31750"/>
                  </a:xfrm>
                  <a:custGeom>
                    <a:avLst/>
                    <a:gdLst>
                      <a:gd name="T0" fmla="*/ 6 w 79"/>
                      <a:gd name="T1" fmla="*/ 17 h 31"/>
                      <a:gd name="T2" fmla="*/ 37 w 79"/>
                      <a:gd name="T3" fmla="*/ 24 h 31"/>
                      <a:gd name="T4" fmla="*/ 72 w 79"/>
                      <a:gd name="T5" fmla="*/ 31 h 31"/>
                      <a:gd name="T6" fmla="*/ 75 w 79"/>
                      <a:gd name="T7" fmla="*/ 21 h 31"/>
                      <a:gd name="T8" fmla="*/ 6 w 79"/>
                      <a:gd name="T9" fmla="*/ 6 h 31"/>
                      <a:gd name="T10" fmla="*/ 6 w 79"/>
                      <a:gd name="T11" fmla="*/ 17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" h="31">
                        <a:moveTo>
                          <a:pt x="6" y="17"/>
                        </a:moveTo>
                        <a:cubicBezTo>
                          <a:pt x="16" y="20"/>
                          <a:pt x="27" y="22"/>
                          <a:pt x="37" y="24"/>
                        </a:cubicBezTo>
                        <a:cubicBezTo>
                          <a:pt x="49" y="27"/>
                          <a:pt x="60" y="31"/>
                          <a:pt x="72" y="31"/>
                        </a:cubicBezTo>
                        <a:cubicBezTo>
                          <a:pt x="78" y="31"/>
                          <a:pt x="79" y="24"/>
                          <a:pt x="75" y="21"/>
                        </a:cubicBezTo>
                        <a:cubicBezTo>
                          <a:pt x="56" y="8"/>
                          <a:pt x="28" y="0"/>
                          <a:pt x="6" y="6"/>
                        </a:cubicBezTo>
                        <a:cubicBezTo>
                          <a:pt x="0" y="8"/>
                          <a:pt x="1" y="15"/>
                          <a:pt x="6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5" name="Freeform 33"/>
                  <p:cNvSpPr/>
                  <p:nvPr/>
                </p:nvSpPr>
                <p:spPr bwMode="auto">
                  <a:xfrm>
                    <a:off x="6559551" y="4949826"/>
                    <a:ext cx="68263" cy="61913"/>
                  </a:xfrm>
                  <a:custGeom>
                    <a:avLst/>
                    <a:gdLst>
                      <a:gd name="T0" fmla="*/ 11 w 67"/>
                      <a:gd name="T1" fmla="*/ 56 h 59"/>
                      <a:gd name="T2" fmla="*/ 39 w 67"/>
                      <a:gd name="T3" fmla="*/ 37 h 59"/>
                      <a:gd name="T4" fmla="*/ 63 w 67"/>
                      <a:gd name="T5" fmla="*/ 12 h 59"/>
                      <a:gd name="T6" fmla="*/ 55 w 67"/>
                      <a:gd name="T7" fmla="*/ 4 h 59"/>
                      <a:gd name="T8" fmla="*/ 31 w 67"/>
                      <a:gd name="T9" fmla="*/ 25 h 59"/>
                      <a:gd name="T10" fmla="*/ 4 w 67"/>
                      <a:gd name="T11" fmla="*/ 48 h 59"/>
                      <a:gd name="T12" fmla="*/ 11 w 67"/>
                      <a:gd name="T13" fmla="*/ 5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" h="59">
                        <a:moveTo>
                          <a:pt x="11" y="56"/>
                        </a:moveTo>
                        <a:cubicBezTo>
                          <a:pt x="21" y="50"/>
                          <a:pt x="30" y="44"/>
                          <a:pt x="39" y="37"/>
                        </a:cubicBezTo>
                        <a:cubicBezTo>
                          <a:pt x="48" y="29"/>
                          <a:pt x="55" y="21"/>
                          <a:pt x="63" y="12"/>
                        </a:cubicBezTo>
                        <a:cubicBezTo>
                          <a:pt x="67" y="7"/>
                          <a:pt x="60" y="0"/>
                          <a:pt x="55" y="4"/>
                        </a:cubicBezTo>
                        <a:cubicBezTo>
                          <a:pt x="47" y="11"/>
                          <a:pt x="39" y="17"/>
                          <a:pt x="31" y="25"/>
                        </a:cubicBezTo>
                        <a:cubicBezTo>
                          <a:pt x="22" y="33"/>
                          <a:pt x="14" y="41"/>
                          <a:pt x="4" y="48"/>
                        </a:cubicBezTo>
                        <a:cubicBezTo>
                          <a:pt x="0" y="52"/>
                          <a:pt x="6" y="59"/>
                          <a:pt x="11" y="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6" name="Freeform 34"/>
                  <p:cNvSpPr/>
                  <p:nvPr/>
                </p:nvSpPr>
                <p:spPr bwMode="auto">
                  <a:xfrm>
                    <a:off x="6375401" y="5078413"/>
                    <a:ext cx="80963" cy="49213"/>
                  </a:xfrm>
                  <a:custGeom>
                    <a:avLst/>
                    <a:gdLst>
                      <a:gd name="T0" fmla="*/ 5 w 78"/>
                      <a:gd name="T1" fmla="*/ 46 h 46"/>
                      <a:gd name="T2" fmla="*/ 41 w 78"/>
                      <a:gd name="T3" fmla="*/ 34 h 46"/>
                      <a:gd name="T4" fmla="*/ 73 w 78"/>
                      <a:gd name="T5" fmla="*/ 11 h 46"/>
                      <a:gd name="T6" fmla="*/ 67 w 78"/>
                      <a:gd name="T7" fmla="*/ 2 h 46"/>
                      <a:gd name="T8" fmla="*/ 33 w 78"/>
                      <a:gd name="T9" fmla="*/ 21 h 46"/>
                      <a:gd name="T10" fmla="*/ 3 w 78"/>
                      <a:gd name="T11" fmla="*/ 41 h 46"/>
                      <a:gd name="T12" fmla="*/ 5 w 78"/>
                      <a:gd name="T13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8" h="46">
                        <a:moveTo>
                          <a:pt x="5" y="46"/>
                        </a:moveTo>
                        <a:cubicBezTo>
                          <a:pt x="17" y="42"/>
                          <a:pt x="29" y="41"/>
                          <a:pt x="41" y="34"/>
                        </a:cubicBezTo>
                        <a:cubicBezTo>
                          <a:pt x="53" y="28"/>
                          <a:pt x="63" y="20"/>
                          <a:pt x="73" y="11"/>
                        </a:cubicBezTo>
                        <a:cubicBezTo>
                          <a:pt x="78" y="6"/>
                          <a:pt x="72" y="0"/>
                          <a:pt x="67" y="2"/>
                        </a:cubicBezTo>
                        <a:cubicBezTo>
                          <a:pt x="55" y="8"/>
                          <a:pt x="44" y="14"/>
                          <a:pt x="33" y="21"/>
                        </a:cubicBezTo>
                        <a:cubicBezTo>
                          <a:pt x="23" y="28"/>
                          <a:pt x="14" y="37"/>
                          <a:pt x="3" y="41"/>
                        </a:cubicBezTo>
                        <a:cubicBezTo>
                          <a:pt x="0" y="42"/>
                          <a:pt x="2" y="46"/>
                          <a:pt x="5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7" name="Freeform 35"/>
                  <p:cNvSpPr/>
                  <p:nvPr/>
                </p:nvSpPr>
                <p:spPr bwMode="auto">
                  <a:xfrm>
                    <a:off x="6167438" y="5192713"/>
                    <a:ext cx="114300" cy="50800"/>
                  </a:xfrm>
                  <a:custGeom>
                    <a:avLst/>
                    <a:gdLst>
                      <a:gd name="T0" fmla="*/ 10 w 110"/>
                      <a:gd name="T1" fmla="*/ 48 h 50"/>
                      <a:gd name="T2" fmla="*/ 105 w 110"/>
                      <a:gd name="T3" fmla="*/ 11 h 50"/>
                      <a:gd name="T4" fmla="*/ 102 w 110"/>
                      <a:gd name="T5" fmla="*/ 2 h 50"/>
                      <a:gd name="T6" fmla="*/ 7 w 110"/>
                      <a:gd name="T7" fmla="*/ 37 h 50"/>
                      <a:gd name="T8" fmla="*/ 10 w 110"/>
                      <a:gd name="T9" fmla="*/ 48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0">
                        <a:moveTo>
                          <a:pt x="10" y="48"/>
                        </a:moveTo>
                        <a:cubicBezTo>
                          <a:pt x="45" y="42"/>
                          <a:pt x="75" y="29"/>
                          <a:pt x="105" y="11"/>
                        </a:cubicBezTo>
                        <a:cubicBezTo>
                          <a:pt x="110" y="8"/>
                          <a:pt x="107" y="0"/>
                          <a:pt x="102" y="2"/>
                        </a:cubicBezTo>
                        <a:cubicBezTo>
                          <a:pt x="71" y="15"/>
                          <a:pt x="40" y="30"/>
                          <a:pt x="7" y="37"/>
                        </a:cubicBezTo>
                        <a:cubicBezTo>
                          <a:pt x="0" y="39"/>
                          <a:pt x="3" y="50"/>
                          <a:pt x="10" y="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8" name="Freeform 36"/>
                  <p:cNvSpPr/>
                  <p:nvPr/>
                </p:nvSpPr>
                <p:spPr bwMode="auto">
                  <a:xfrm>
                    <a:off x="5929313" y="5272088"/>
                    <a:ext cx="131763" cy="36513"/>
                  </a:xfrm>
                  <a:custGeom>
                    <a:avLst/>
                    <a:gdLst>
                      <a:gd name="T0" fmla="*/ 7 w 128"/>
                      <a:gd name="T1" fmla="*/ 30 h 35"/>
                      <a:gd name="T2" fmla="*/ 120 w 128"/>
                      <a:gd name="T3" fmla="*/ 16 h 35"/>
                      <a:gd name="T4" fmla="*/ 114 w 128"/>
                      <a:gd name="T5" fmla="*/ 2 h 35"/>
                      <a:gd name="T6" fmla="*/ 7 w 128"/>
                      <a:gd name="T7" fmla="*/ 18 h 35"/>
                      <a:gd name="T8" fmla="*/ 7 w 128"/>
                      <a:gd name="T9" fmla="*/ 3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8" h="35">
                        <a:moveTo>
                          <a:pt x="7" y="30"/>
                        </a:moveTo>
                        <a:cubicBezTo>
                          <a:pt x="47" y="33"/>
                          <a:pt x="84" y="35"/>
                          <a:pt x="120" y="16"/>
                        </a:cubicBezTo>
                        <a:cubicBezTo>
                          <a:pt x="128" y="11"/>
                          <a:pt x="122" y="0"/>
                          <a:pt x="114" y="2"/>
                        </a:cubicBezTo>
                        <a:cubicBezTo>
                          <a:pt x="79" y="10"/>
                          <a:pt x="43" y="15"/>
                          <a:pt x="7" y="18"/>
                        </a:cubicBezTo>
                        <a:cubicBezTo>
                          <a:pt x="0" y="18"/>
                          <a:pt x="0" y="29"/>
                          <a:pt x="7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9" name="Freeform 37"/>
                  <p:cNvSpPr/>
                  <p:nvPr/>
                </p:nvSpPr>
                <p:spPr bwMode="auto">
                  <a:xfrm>
                    <a:off x="5719763" y="5281613"/>
                    <a:ext cx="104775" cy="34925"/>
                  </a:xfrm>
                  <a:custGeom>
                    <a:avLst/>
                    <a:gdLst>
                      <a:gd name="T0" fmla="*/ 3 w 101"/>
                      <a:gd name="T1" fmla="*/ 11 h 33"/>
                      <a:gd name="T2" fmla="*/ 94 w 101"/>
                      <a:gd name="T3" fmla="*/ 29 h 33"/>
                      <a:gd name="T4" fmla="*/ 94 w 101"/>
                      <a:gd name="T5" fmla="*/ 15 h 33"/>
                      <a:gd name="T6" fmla="*/ 6 w 101"/>
                      <a:gd name="T7" fmla="*/ 3 h 33"/>
                      <a:gd name="T8" fmla="*/ 3 w 101"/>
                      <a:gd name="T9" fmla="*/ 1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33">
                        <a:moveTo>
                          <a:pt x="3" y="11"/>
                        </a:moveTo>
                        <a:cubicBezTo>
                          <a:pt x="29" y="28"/>
                          <a:pt x="65" y="33"/>
                          <a:pt x="94" y="29"/>
                        </a:cubicBezTo>
                        <a:cubicBezTo>
                          <a:pt x="101" y="28"/>
                          <a:pt x="101" y="16"/>
                          <a:pt x="94" y="15"/>
                        </a:cubicBezTo>
                        <a:cubicBezTo>
                          <a:pt x="66" y="10"/>
                          <a:pt x="34" y="0"/>
                          <a:pt x="6" y="3"/>
                        </a:cubicBezTo>
                        <a:cubicBezTo>
                          <a:pt x="1" y="3"/>
                          <a:pt x="0" y="9"/>
                          <a:pt x="3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0" name="Freeform 38"/>
                  <p:cNvSpPr/>
                  <p:nvPr/>
                </p:nvSpPr>
                <p:spPr bwMode="auto">
                  <a:xfrm>
                    <a:off x="5516563" y="5238751"/>
                    <a:ext cx="103188" cy="33338"/>
                  </a:xfrm>
                  <a:custGeom>
                    <a:avLst/>
                    <a:gdLst>
                      <a:gd name="T0" fmla="*/ 5 w 100"/>
                      <a:gd name="T1" fmla="*/ 9 h 32"/>
                      <a:gd name="T2" fmla="*/ 92 w 100"/>
                      <a:gd name="T3" fmla="*/ 31 h 32"/>
                      <a:gd name="T4" fmla="*/ 94 w 100"/>
                      <a:gd name="T5" fmla="*/ 22 h 32"/>
                      <a:gd name="T6" fmla="*/ 7 w 100"/>
                      <a:gd name="T7" fmla="*/ 1 h 32"/>
                      <a:gd name="T8" fmla="*/ 5 w 100"/>
                      <a:gd name="T9" fmla="*/ 9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" h="32">
                        <a:moveTo>
                          <a:pt x="5" y="9"/>
                        </a:moveTo>
                        <a:cubicBezTo>
                          <a:pt x="34" y="18"/>
                          <a:pt x="62" y="26"/>
                          <a:pt x="92" y="31"/>
                        </a:cubicBezTo>
                        <a:cubicBezTo>
                          <a:pt x="98" y="32"/>
                          <a:pt x="100" y="24"/>
                          <a:pt x="94" y="22"/>
                        </a:cubicBezTo>
                        <a:cubicBezTo>
                          <a:pt x="66" y="13"/>
                          <a:pt x="37" y="6"/>
                          <a:pt x="7" y="1"/>
                        </a:cubicBezTo>
                        <a:cubicBezTo>
                          <a:pt x="2" y="0"/>
                          <a:pt x="0" y="7"/>
                          <a:pt x="5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1" name="Freeform 39"/>
                  <p:cNvSpPr/>
                  <p:nvPr/>
                </p:nvSpPr>
                <p:spPr bwMode="auto">
                  <a:xfrm>
                    <a:off x="5327651" y="5132388"/>
                    <a:ext cx="85725" cy="60325"/>
                  </a:xfrm>
                  <a:custGeom>
                    <a:avLst/>
                    <a:gdLst>
                      <a:gd name="T0" fmla="*/ 2 w 82"/>
                      <a:gd name="T1" fmla="*/ 8 h 58"/>
                      <a:gd name="T2" fmla="*/ 71 w 82"/>
                      <a:gd name="T3" fmla="*/ 57 h 58"/>
                      <a:gd name="T4" fmla="*/ 74 w 82"/>
                      <a:gd name="T5" fmla="*/ 44 h 58"/>
                      <a:gd name="T6" fmla="*/ 11 w 82"/>
                      <a:gd name="T7" fmla="*/ 3 h 58"/>
                      <a:gd name="T8" fmla="*/ 2 w 82"/>
                      <a:gd name="T9" fmla="*/ 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8">
                        <a:moveTo>
                          <a:pt x="2" y="8"/>
                        </a:moveTo>
                        <a:cubicBezTo>
                          <a:pt x="14" y="38"/>
                          <a:pt x="41" y="52"/>
                          <a:pt x="71" y="57"/>
                        </a:cubicBezTo>
                        <a:cubicBezTo>
                          <a:pt x="79" y="58"/>
                          <a:pt x="82" y="47"/>
                          <a:pt x="74" y="44"/>
                        </a:cubicBezTo>
                        <a:cubicBezTo>
                          <a:pt x="51" y="35"/>
                          <a:pt x="30" y="19"/>
                          <a:pt x="11" y="3"/>
                        </a:cubicBezTo>
                        <a:cubicBezTo>
                          <a:pt x="8" y="0"/>
                          <a:pt x="0" y="3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2" name="Freeform 40"/>
                  <p:cNvSpPr/>
                  <p:nvPr/>
                </p:nvSpPr>
                <p:spPr bwMode="auto">
                  <a:xfrm>
                    <a:off x="5167313" y="4940301"/>
                    <a:ext cx="87313" cy="103188"/>
                  </a:xfrm>
                  <a:custGeom>
                    <a:avLst/>
                    <a:gdLst>
                      <a:gd name="T0" fmla="*/ 4 w 83"/>
                      <a:gd name="T1" fmla="*/ 13 h 98"/>
                      <a:gd name="T2" fmla="*/ 72 w 83"/>
                      <a:gd name="T3" fmla="*/ 94 h 98"/>
                      <a:gd name="T4" fmla="*/ 80 w 83"/>
                      <a:gd name="T5" fmla="*/ 87 h 98"/>
                      <a:gd name="T6" fmla="*/ 13 w 83"/>
                      <a:gd name="T7" fmla="*/ 4 h 98"/>
                      <a:gd name="T8" fmla="*/ 4 w 83"/>
                      <a:gd name="T9" fmla="*/ 13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98">
                        <a:moveTo>
                          <a:pt x="4" y="13"/>
                        </a:moveTo>
                        <a:cubicBezTo>
                          <a:pt x="23" y="41"/>
                          <a:pt x="44" y="74"/>
                          <a:pt x="72" y="94"/>
                        </a:cubicBezTo>
                        <a:cubicBezTo>
                          <a:pt x="76" y="98"/>
                          <a:pt x="83" y="91"/>
                          <a:pt x="80" y="87"/>
                        </a:cubicBezTo>
                        <a:cubicBezTo>
                          <a:pt x="61" y="58"/>
                          <a:pt x="41" y="25"/>
                          <a:pt x="13" y="4"/>
                        </a:cubicBezTo>
                        <a:cubicBezTo>
                          <a:pt x="8" y="0"/>
                          <a:pt x="0" y="8"/>
                          <a:pt x="4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3" name="Freeform 41"/>
                  <p:cNvSpPr/>
                  <p:nvPr/>
                </p:nvSpPr>
                <p:spPr bwMode="auto">
                  <a:xfrm>
                    <a:off x="5113338" y="4803776"/>
                    <a:ext cx="50800" cy="74613"/>
                  </a:xfrm>
                  <a:custGeom>
                    <a:avLst/>
                    <a:gdLst>
                      <a:gd name="T0" fmla="*/ 2 w 49"/>
                      <a:gd name="T1" fmla="*/ 6 h 71"/>
                      <a:gd name="T2" fmla="*/ 15 w 49"/>
                      <a:gd name="T3" fmla="*/ 35 h 71"/>
                      <a:gd name="T4" fmla="*/ 35 w 49"/>
                      <a:gd name="T5" fmla="*/ 65 h 71"/>
                      <a:gd name="T6" fmla="*/ 45 w 49"/>
                      <a:gd name="T7" fmla="*/ 59 h 71"/>
                      <a:gd name="T8" fmla="*/ 26 w 49"/>
                      <a:gd name="T9" fmla="*/ 28 h 71"/>
                      <a:gd name="T10" fmla="*/ 5 w 49"/>
                      <a:gd name="T11" fmla="*/ 3 h 71"/>
                      <a:gd name="T12" fmla="*/ 2 w 49"/>
                      <a:gd name="T13" fmla="*/ 6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9" h="71">
                        <a:moveTo>
                          <a:pt x="2" y="6"/>
                        </a:moveTo>
                        <a:cubicBezTo>
                          <a:pt x="6" y="15"/>
                          <a:pt x="10" y="25"/>
                          <a:pt x="15" y="35"/>
                        </a:cubicBezTo>
                        <a:cubicBezTo>
                          <a:pt x="21" y="46"/>
                          <a:pt x="27" y="55"/>
                          <a:pt x="35" y="65"/>
                        </a:cubicBezTo>
                        <a:cubicBezTo>
                          <a:pt x="39" y="71"/>
                          <a:pt x="49" y="66"/>
                          <a:pt x="45" y="59"/>
                        </a:cubicBezTo>
                        <a:cubicBezTo>
                          <a:pt x="39" y="49"/>
                          <a:pt x="33" y="38"/>
                          <a:pt x="26" y="28"/>
                        </a:cubicBezTo>
                        <a:cubicBezTo>
                          <a:pt x="20" y="19"/>
                          <a:pt x="13" y="11"/>
                          <a:pt x="5" y="3"/>
                        </a:cubicBezTo>
                        <a:cubicBezTo>
                          <a:pt x="4" y="0"/>
                          <a:pt x="0" y="3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4" name="Freeform 42"/>
                  <p:cNvSpPr/>
                  <p:nvPr/>
                </p:nvSpPr>
                <p:spPr bwMode="auto">
                  <a:xfrm>
                    <a:off x="5035551" y="4613276"/>
                    <a:ext cx="60325" cy="101600"/>
                  </a:xfrm>
                  <a:custGeom>
                    <a:avLst/>
                    <a:gdLst>
                      <a:gd name="T0" fmla="*/ 2 w 58"/>
                      <a:gd name="T1" fmla="*/ 8 h 97"/>
                      <a:gd name="T2" fmla="*/ 45 w 58"/>
                      <a:gd name="T3" fmla="*/ 91 h 97"/>
                      <a:gd name="T4" fmla="*/ 56 w 58"/>
                      <a:gd name="T5" fmla="*/ 84 h 97"/>
                      <a:gd name="T6" fmla="*/ 11 w 58"/>
                      <a:gd name="T7" fmla="*/ 4 h 97"/>
                      <a:gd name="T8" fmla="*/ 2 w 58"/>
                      <a:gd name="T9" fmla="*/ 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97">
                        <a:moveTo>
                          <a:pt x="2" y="8"/>
                        </a:moveTo>
                        <a:cubicBezTo>
                          <a:pt x="10" y="37"/>
                          <a:pt x="25" y="67"/>
                          <a:pt x="45" y="91"/>
                        </a:cubicBezTo>
                        <a:cubicBezTo>
                          <a:pt x="50" y="97"/>
                          <a:pt x="58" y="91"/>
                          <a:pt x="56" y="84"/>
                        </a:cubicBezTo>
                        <a:cubicBezTo>
                          <a:pt x="49" y="54"/>
                          <a:pt x="29" y="28"/>
                          <a:pt x="11" y="4"/>
                        </a:cubicBezTo>
                        <a:cubicBezTo>
                          <a:pt x="7" y="0"/>
                          <a:pt x="0" y="2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5" name="Freeform 43"/>
                  <p:cNvSpPr/>
                  <p:nvPr/>
                </p:nvSpPr>
                <p:spPr bwMode="auto">
                  <a:xfrm>
                    <a:off x="4221163" y="4760913"/>
                    <a:ext cx="82550" cy="20638"/>
                  </a:xfrm>
                  <a:custGeom>
                    <a:avLst/>
                    <a:gdLst>
                      <a:gd name="T0" fmla="*/ 2 w 79"/>
                      <a:gd name="T1" fmla="*/ 4 h 19"/>
                      <a:gd name="T2" fmla="*/ 74 w 79"/>
                      <a:gd name="T3" fmla="*/ 19 h 19"/>
                      <a:gd name="T4" fmla="*/ 76 w 79"/>
                      <a:gd name="T5" fmla="*/ 14 h 19"/>
                      <a:gd name="T6" fmla="*/ 3 w 79"/>
                      <a:gd name="T7" fmla="*/ 0 h 19"/>
                      <a:gd name="T8" fmla="*/ 2 w 79"/>
                      <a:gd name="T9" fmla="*/ 4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9">
                        <a:moveTo>
                          <a:pt x="2" y="4"/>
                        </a:moveTo>
                        <a:cubicBezTo>
                          <a:pt x="26" y="11"/>
                          <a:pt x="50" y="14"/>
                          <a:pt x="74" y="19"/>
                        </a:cubicBezTo>
                        <a:cubicBezTo>
                          <a:pt x="77" y="19"/>
                          <a:pt x="79" y="15"/>
                          <a:pt x="76" y="14"/>
                        </a:cubicBezTo>
                        <a:cubicBezTo>
                          <a:pt x="52" y="8"/>
                          <a:pt x="27" y="7"/>
                          <a:pt x="3" y="0"/>
                        </a:cubicBezTo>
                        <a:cubicBezTo>
                          <a:pt x="1" y="0"/>
                          <a:pt x="0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6" name="Freeform 44"/>
                  <p:cNvSpPr/>
                  <p:nvPr/>
                </p:nvSpPr>
                <p:spPr bwMode="auto">
                  <a:xfrm>
                    <a:off x="4384676" y="4772026"/>
                    <a:ext cx="106363" cy="17463"/>
                  </a:xfrm>
                  <a:custGeom>
                    <a:avLst/>
                    <a:gdLst>
                      <a:gd name="T0" fmla="*/ 5 w 102"/>
                      <a:gd name="T1" fmla="*/ 16 h 17"/>
                      <a:gd name="T2" fmla="*/ 98 w 102"/>
                      <a:gd name="T3" fmla="*/ 10 h 17"/>
                      <a:gd name="T4" fmla="*/ 98 w 102"/>
                      <a:gd name="T5" fmla="*/ 3 h 17"/>
                      <a:gd name="T6" fmla="*/ 3 w 102"/>
                      <a:gd name="T7" fmla="*/ 11 h 17"/>
                      <a:gd name="T8" fmla="*/ 5 w 102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2" h="17">
                        <a:moveTo>
                          <a:pt x="5" y="16"/>
                        </a:moveTo>
                        <a:cubicBezTo>
                          <a:pt x="35" y="11"/>
                          <a:pt x="67" y="13"/>
                          <a:pt x="98" y="10"/>
                        </a:cubicBezTo>
                        <a:cubicBezTo>
                          <a:pt x="102" y="10"/>
                          <a:pt x="102" y="3"/>
                          <a:pt x="98" y="3"/>
                        </a:cubicBezTo>
                        <a:cubicBezTo>
                          <a:pt x="66" y="0"/>
                          <a:pt x="34" y="2"/>
                          <a:pt x="3" y="11"/>
                        </a:cubicBezTo>
                        <a:cubicBezTo>
                          <a:pt x="0" y="12"/>
                          <a:pt x="1" y="17"/>
                          <a:pt x="5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7" name="Freeform 45"/>
                  <p:cNvSpPr/>
                  <p:nvPr/>
                </p:nvSpPr>
                <p:spPr bwMode="auto">
                  <a:xfrm>
                    <a:off x="4584701" y="4762501"/>
                    <a:ext cx="90488" cy="34925"/>
                  </a:xfrm>
                  <a:custGeom>
                    <a:avLst/>
                    <a:gdLst>
                      <a:gd name="T0" fmla="*/ 4 w 87"/>
                      <a:gd name="T1" fmla="*/ 20 h 33"/>
                      <a:gd name="T2" fmla="*/ 83 w 87"/>
                      <a:gd name="T3" fmla="*/ 12 h 33"/>
                      <a:gd name="T4" fmla="*/ 77 w 87"/>
                      <a:gd name="T5" fmla="*/ 2 h 33"/>
                      <a:gd name="T6" fmla="*/ 6 w 87"/>
                      <a:gd name="T7" fmla="*/ 10 h 33"/>
                      <a:gd name="T8" fmla="*/ 4 w 87"/>
                      <a:gd name="T9" fmla="*/ 2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33">
                        <a:moveTo>
                          <a:pt x="4" y="20"/>
                        </a:moveTo>
                        <a:cubicBezTo>
                          <a:pt x="29" y="33"/>
                          <a:pt x="61" y="33"/>
                          <a:pt x="83" y="12"/>
                        </a:cubicBezTo>
                        <a:cubicBezTo>
                          <a:pt x="87" y="9"/>
                          <a:pt x="83" y="0"/>
                          <a:pt x="77" y="2"/>
                        </a:cubicBezTo>
                        <a:cubicBezTo>
                          <a:pt x="55" y="11"/>
                          <a:pt x="30" y="13"/>
                          <a:pt x="6" y="10"/>
                        </a:cubicBezTo>
                        <a:cubicBezTo>
                          <a:pt x="1" y="10"/>
                          <a:pt x="0" y="17"/>
                          <a:pt x="4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8" name="Freeform 46"/>
                  <p:cNvSpPr/>
                  <p:nvPr/>
                </p:nvSpPr>
                <p:spPr bwMode="auto">
                  <a:xfrm>
                    <a:off x="4751388" y="4727576"/>
                    <a:ext cx="88900" cy="25400"/>
                  </a:xfrm>
                  <a:custGeom>
                    <a:avLst/>
                    <a:gdLst>
                      <a:gd name="T0" fmla="*/ 5 w 86"/>
                      <a:gd name="T1" fmla="*/ 24 h 25"/>
                      <a:gd name="T2" fmla="*/ 79 w 86"/>
                      <a:gd name="T3" fmla="*/ 11 h 25"/>
                      <a:gd name="T4" fmla="*/ 76 w 86"/>
                      <a:gd name="T5" fmla="*/ 1 h 25"/>
                      <a:gd name="T6" fmla="*/ 41 w 86"/>
                      <a:gd name="T7" fmla="*/ 8 h 25"/>
                      <a:gd name="T8" fmla="*/ 5 w 86"/>
                      <a:gd name="T9" fmla="*/ 17 h 25"/>
                      <a:gd name="T10" fmla="*/ 5 w 86"/>
                      <a:gd name="T11" fmla="*/ 24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6" h="25">
                        <a:moveTo>
                          <a:pt x="5" y="24"/>
                        </a:moveTo>
                        <a:cubicBezTo>
                          <a:pt x="32" y="25"/>
                          <a:pt x="54" y="20"/>
                          <a:pt x="79" y="11"/>
                        </a:cubicBezTo>
                        <a:cubicBezTo>
                          <a:pt x="86" y="9"/>
                          <a:pt x="83" y="0"/>
                          <a:pt x="76" y="1"/>
                        </a:cubicBezTo>
                        <a:cubicBezTo>
                          <a:pt x="64" y="3"/>
                          <a:pt x="53" y="5"/>
                          <a:pt x="41" y="8"/>
                        </a:cubicBezTo>
                        <a:cubicBezTo>
                          <a:pt x="30" y="11"/>
                          <a:pt x="17" y="16"/>
                          <a:pt x="5" y="17"/>
                        </a:cubicBezTo>
                        <a:cubicBezTo>
                          <a:pt x="0" y="17"/>
                          <a:pt x="0" y="24"/>
                          <a:pt x="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9" name="Freeform 47"/>
                  <p:cNvSpPr/>
                  <p:nvPr/>
                </p:nvSpPr>
                <p:spPr bwMode="auto">
                  <a:xfrm>
                    <a:off x="4892676" y="4657726"/>
                    <a:ext cx="92075" cy="52388"/>
                  </a:xfrm>
                  <a:custGeom>
                    <a:avLst/>
                    <a:gdLst>
                      <a:gd name="T0" fmla="*/ 9 w 89"/>
                      <a:gd name="T1" fmla="*/ 48 h 50"/>
                      <a:gd name="T2" fmla="*/ 43 w 89"/>
                      <a:gd name="T3" fmla="*/ 32 h 50"/>
                      <a:gd name="T4" fmla="*/ 81 w 89"/>
                      <a:gd name="T5" fmla="*/ 15 h 50"/>
                      <a:gd name="T6" fmla="*/ 77 w 89"/>
                      <a:gd name="T7" fmla="*/ 1 h 50"/>
                      <a:gd name="T8" fmla="*/ 38 w 89"/>
                      <a:gd name="T9" fmla="*/ 14 h 50"/>
                      <a:gd name="T10" fmla="*/ 4 w 89"/>
                      <a:gd name="T11" fmla="*/ 41 h 50"/>
                      <a:gd name="T12" fmla="*/ 9 w 89"/>
                      <a:gd name="T13" fmla="*/ 48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9" h="50">
                        <a:moveTo>
                          <a:pt x="9" y="48"/>
                        </a:moveTo>
                        <a:cubicBezTo>
                          <a:pt x="20" y="42"/>
                          <a:pt x="32" y="37"/>
                          <a:pt x="43" y="32"/>
                        </a:cubicBezTo>
                        <a:cubicBezTo>
                          <a:pt x="55" y="26"/>
                          <a:pt x="68" y="20"/>
                          <a:pt x="81" y="15"/>
                        </a:cubicBezTo>
                        <a:cubicBezTo>
                          <a:pt x="89" y="11"/>
                          <a:pt x="86" y="0"/>
                          <a:pt x="77" y="1"/>
                        </a:cubicBezTo>
                        <a:cubicBezTo>
                          <a:pt x="62" y="4"/>
                          <a:pt x="51" y="7"/>
                          <a:pt x="38" y="14"/>
                        </a:cubicBezTo>
                        <a:cubicBezTo>
                          <a:pt x="25" y="22"/>
                          <a:pt x="15" y="32"/>
                          <a:pt x="4" y="41"/>
                        </a:cubicBezTo>
                        <a:cubicBezTo>
                          <a:pt x="0" y="44"/>
                          <a:pt x="5" y="50"/>
                          <a:pt x="9" y="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0" name="Freeform 48"/>
                  <p:cNvSpPr/>
                  <p:nvPr/>
                </p:nvSpPr>
                <p:spPr bwMode="auto">
                  <a:xfrm>
                    <a:off x="4024313" y="4714876"/>
                    <a:ext cx="93663" cy="31750"/>
                  </a:xfrm>
                  <a:custGeom>
                    <a:avLst/>
                    <a:gdLst>
                      <a:gd name="T0" fmla="*/ 3 w 91"/>
                      <a:gd name="T1" fmla="*/ 6 h 31"/>
                      <a:gd name="T2" fmla="*/ 83 w 91"/>
                      <a:gd name="T3" fmla="*/ 30 h 31"/>
                      <a:gd name="T4" fmla="*/ 85 w 91"/>
                      <a:gd name="T5" fmla="*/ 21 h 31"/>
                      <a:gd name="T6" fmla="*/ 5 w 91"/>
                      <a:gd name="T7" fmla="*/ 1 h 31"/>
                      <a:gd name="T8" fmla="*/ 3 w 91"/>
                      <a:gd name="T9" fmla="*/ 6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" h="31">
                        <a:moveTo>
                          <a:pt x="3" y="6"/>
                        </a:moveTo>
                        <a:cubicBezTo>
                          <a:pt x="29" y="18"/>
                          <a:pt x="55" y="25"/>
                          <a:pt x="83" y="30"/>
                        </a:cubicBezTo>
                        <a:cubicBezTo>
                          <a:pt x="89" y="31"/>
                          <a:pt x="91" y="23"/>
                          <a:pt x="85" y="21"/>
                        </a:cubicBezTo>
                        <a:cubicBezTo>
                          <a:pt x="59" y="12"/>
                          <a:pt x="33" y="6"/>
                          <a:pt x="5" y="1"/>
                        </a:cubicBezTo>
                        <a:cubicBezTo>
                          <a:pt x="2" y="0"/>
                          <a:pt x="0" y="5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1" name="Freeform 49"/>
                  <p:cNvSpPr/>
                  <p:nvPr/>
                </p:nvSpPr>
                <p:spPr bwMode="auto">
                  <a:xfrm>
                    <a:off x="3851276" y="4625976"/>
                    <a:ext cx="98425" cy="63500"/>
                  </a:xfrm>
                  <a:custGeom>
                    <a:avLst/>
                    <a:gdLst>
                      <a:gd name="T0" fmla="*/ 2 w 94"/>
                      <a:gd name="T1" fmla="*/ 4 h 61"/>
                      <a:gd name="T2" fmla="*/ 82 w 94"/>
                      <a:gd name="T3" fmla="*/ 60 h 61"/>
                      <a:gd name="T4" fmla="*/ 88 w 94"/>
                      <a:gd name="T5" fmla="*/ 49 h 61"/>
                      <a:gd name="T6" fmla="*/ 5 w 94"/>
                      <a:gd name="T7" fmla="*/ 1 h 61"/>
                      <a:gd name="T8" fmla="*/ 2 w 94"/>
                      <a:gd name="T9" fmla="*/ 4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4" h="61">
                        <a:moveTo>
                          <a:pt x="2" y="4"/>
                        </a:moveTo>
                        <a:cubicBezTo>
                          <a:pt x="26" y="27"/>
                          <a:pt x="50" y="51"/>
                          <a:pt x="82" y="60"/>
                        </a:cubicBezTo>
                        <a:cubicBezTo>
                          <a:pt x="88" y="61"/>
                          <a:pt x="94" y="53"/>
                          <a:pt x="88" y="49"/>
                        </a:cubicBezTo>
                        <a:cubicBezTo>
                          <a:pt x="64" y="28"/>
                          <a:pt x="35" y="13"/>
                          <a:pt x="5" y="1"/>
                        </a:cubicBezTo>
                        <a:cubicBezTo>
                          <a:pt x="3" y="0"/>
                          <a:pt x="0" y="2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2" name="Freeform 50"/>
                  <p:cNvSpPr/>
                  <p:nvPr/>
                </p:nvSpPr>
                <p:spPr bwMode="auto">
                  <a:xfrm>
                    <a:off x="3706813" y="4486276"/>
                    <a:ext cx="82550" cy="73025"/>
                  </a:xfrm>
                  <a:custGeom>
                    <a:avLst/>
                    <a:gdLst>
                      <a:gd name="T0" fmla="*/ 2 w 79"/>
                      <a:gd name="T1" fmla="*/ 9 h 71"/>
                      <a:gd name="T2" fmla="*/ 68 w 79"/>
                      <a:gd name="T3" fmla="*/ 69 h 71"/>
                      <a:gd name="T4" fmla="*/ 75 w 79"/>
                      <a:gd name="T5" fmla="*/ 61 h 71"/>
                      <a:gd name="T6" fmla="*/ 9 w 79"/>
                      <a:gd name="T7" fmla="*/ 4 h 71"/>
                      <a:gd name="T8" fmla="*/ 2 w 79"/>
                      <a:gd name="T9" fmla="*/ 9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71">
                        <a:moveTo>
                          <a:pt x="2" y="9"/>
                        </a:moveTo>
                        <a:cubicBezTo>
                          <a:pt x="15" y="34"/>
                          <a:pt x="42" y="57"/>
                          <a:pt x="68" y="69"/>
                        </a:cubicBezTo>
                        <a:cubicBezTo>
                          <a:pt x="73" y="71"/>
                          <a:pt x="79" y="65"/>
                          <a:pt x="75" y="61"/>
                        </a:cubicBezTo>
                        <a:cubicBezTo>
                          <a:pt x="53" y="40"/>
                          <a:pt x="28" y="25"/>
                          <a:pt x="9" y="4"/>
                        </a:cubicBezTo>
                        <a:cubicBezTo>
                          <a:pt x="5" y="0"/>
                          <a:pt x="0" y="5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3" name="Freeform 51"/>
                  <p:cNvSpPr/>
                  <p:nvPr/>
                </p:nvSpPr>
                <p:spPr bwMode="auto">
                  <a:xfrm>
                    <a:off x="3595688" y="4313238"/>
                    <a:ext cx="57150" cy="82550"/>
                  </a:xfrm>
                  <a:custGeom>
                    <a:avLst/>
                    <a:gdLst>
                      <a:gd name="T0" fmla="*/ 1 w 56"/>
                      <a:gd name="T1" fmla="*/ 6 h 79"/>
                      <a:gd name="T2" fmla="*/ 45 w 56"/>
                      <a:gd name="T3" fmla="*/ 75 h 79"/>
                      <a:gd name="T4" fmla="*/ 52 w 56"/>
                      <a:gd name="T5" fmla="*/ 68 h 79"/>
                      <a:gd name="T6" fmla="*/ 9 w 56"/>
                      <a:gd name="T7" fmla="*/ 4 h 79"/>
                      <a:gd name="T8" fmla="*/ 1 w 56"/>
                      <a:gd name="T9" fmla="*/ 6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79">
                        <a:moveTo>
                          <a:pt x="1" y="6"/>
                        </a:moveTo>
                        <a:cubicBezTo>
                          <a:pt x="5" y="35"/>
                          <a:pt x="24" y="56"/>
                          <a:pt x="45" y="75"/>
                        </a:cubicBezTo>
                        <a:cubicBezTo>
                          <a:pt x="50" y="79"/>
                          <a:pt x="56" y="73"/>
                          <a:pt x="52" y="68"/>
                        </a:cubicBezTo>
                        <a:cubicBezTo>
                          <a:pt x="35" y="48"/>
                          <a:pt x="22" y="26"/>
                          <a:pt x="9" y="4"/>
                        </a:cubicBezTo>
                        <a:cubicBezTo>
                          <a:pt x="7" y="0"/>
                          <a:pt x="0" y="2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4" name="Freeform 52"/>
                  <p:cNvSpPr/>
                  <p:nvPr/>
                </p:nvSpPr>
                <p:spPr bwMode="auto">
                  <a:xfrm>
                    <a:off x="3533776" y="4113213"/>
                    <a:ext cx="42863" cy="101600"/>
                  </a:xfrm>
                  <a:custGeom>
                    <a:avLst/>
                    <a:gdLst>
                      <a:gd name="T0" fmla="*/ 2 w 42"/>
                      <a:gd name="T1" fmla="*/ 5 h 99"/>
                      <a:gd name="T2" fmla="*/ 31 w 42"/>
                      <a:gd name="T3" fmla="*/ 94 h 99"/>
                      <a:gd name="T4" fmla="*/ 39 w 42"/>
                      <a:gd name="T5" fmla="*/ 89 h 99"/>
                      <a:gd name="T6" fmla="*/ 10 w 42"/>
                      <a:gd name="T7" fmla="*/ 5 h 99"/>
                      <a:gd name="T8" fmla="*/ 2 w 42"/>
                      <a:gd name="T9" fmla="*/ 5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99">
                        <a:moveTo>
                          <a:pt x="2" y="5"/>
                        </a:moveTo>
                        <a:cubicBezTo>
                          <a:pt x="0" y="37"/>
                          <a:pt x="13" y="68"/>
                          <a:pt x="31" y="94"/>
                        </a:cubicBezTo>
                        <a:cubicBezTo>
                          <a:pt x="35" y="99"/>
                          <a:pt x="42" y="94"/>
                          <a:pt x="39" y="89"/>
                        </a:cubicBezTo>
                        <a:cubicBezTo>
                          <a:pt x="24" y="64"/>
                          <a:pt x="14" y="34"/>
                          <a:pt x="10" y="5"/>
                        </a:cubicBezTo>
                        <a:cubicBezTo>
                          <a:pt x="9" y="0"/>
                          <a:pt x="3" y="0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5" name="Freeform 53"/>
                  <p:cNvSpPr/>
                  <p:nvPr/>
                </p:nvSpPr>
                <p:spPr bwMode="auto">
                  <a:xfrm>
                    <a:off x="3517901" y="3932238"/>
                    <a:ext cx="20638" cy="79375"/>
                  </a:xfrm>
                  <a:custGeom>
                    <a:avLst/>
                    <a:gdLst>
                      <a:gd name="T0" fmla="*/ 4 w 19"/>
                      <a:gd name="T1" fmla="*/ 4 h 76"/>
                      <a:gd name="T2" fmla="*/ 10 w 19"/>
                      <a:gd name="T3" fmla="*/ 71 h 76"/>
                      <a:gd name="T4" fmla="*/ 18 w 19"/>
                      <a:gd name="T5" fmla="*/ 68 h 76"/>
                      <a:gd name="T6" fmla="*/ 10 w 19"/>
                      <a:gd name="T7" fmla="*/ 4 h 76"/>
                      <a:gd name="T8" fmla="*/ 4 w 19"/>
                      <a:gd name="T9" fmla="*/ 4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76">
                        <a:moveTo>
                          <a:pt x="4" y="4"/>
                        </a:moveTo>
                        <a:cubicBezTo>
                          <a:pt x="2" y="27"/>
                          <a:pt x="0" y="50"/>
                          <a:pt x="10" y="71"/>
                        </a:cubicBezTo>
                        <a:cubicBezTo>
                          <a:pt x="13" y="76"/>
                          <a:pt x="19" y="72"/>
                          <a:pt x="18" y="68"/>
                        </a:cubicBezTo>
                        <a:cubicBezTo>
                          <a:pt x="15" y="47"/>
                          <a:pt x="12" y="25"/>
                          <a:pt x="10" y="4"/>
                        </a:cubicBezTo>
                        <a:cubicBezTo>
                          <a:pt x="10" y="0"/>
                          <a:pt x="4" y="0"/>
                          <a:pt x="4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6" name="Freeform 54"/>
                  <p:cNvSpPr/>
                  <p:nvPr/>
                </p:nvSpPr>
                <p:spPr bwMode="auto">
                  <a:xfrm>
                    <a:off x="3522663" y="3695701"/>
                    <a:ext cx="47625" cy="131763"/>
                  </a:xfrm>
                  <a:custGeom>
                    <a:avLst/>
                    <a:gdLst>
                      <a:gd name="T0" fmla="*/ 4 w 46"/>
                      <a:gd name="T1" fmla="*/ 125 h 127"/>
                      <a:gd name="T2" fmla="*/ 43 w 46"/>
                      <a:gd name="T3" fmla="*/ 12 h 127"/>
                      <a:gd name="T4" fmla="*/ 33 w 46"/>
                      <a:gd name="T5" fmla="*/ 6 h 127"/>
                      <a:gd name="T6" fmla="*/ 0 w 46"/>
                      <a:gd name="T7" fmla="*/ 124 h 127"/>
                      <a:gd name="T8" fmla="*/ 4 w 46"/>
                      <a:gd name="T9" fmla="*/ 125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127">
                        <a:moveTo>
                          <a:pt x="4" y="125"/>
                        </a:moveTo>
                        <a:cubicBezTo>
                          <a:pt x="17" y="88"/>
                          <a:pt x="25" y="47"/>
                          <a:pt x="43" y="12"/>
                        </a:cubicBezTo>
                        <a:cubicBezTo>
                          <a:pt x="46" y="5"/>
                          <a:pt x="37" y="0"/>
                          <a:pt x="33" y="6"/>
                        </a:cubicBezTo>
                        <a:cubicBezTo>
                          <a:pt x="10" y="43"/>
                          <a:pt x="6" y="82"/>
                          <a:pt x="0" y="124"/>
                        </a:cubicBezTo>
                        <a:cubicBezTo>
                          <a:pt x="0" y="126"/>
                          <a:pt x="3" y="127"/>
                          <a:pt x="4" y="1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7" name="Freeform 55"/>
                  <p:cNvSpPr/>
                  <p:nvPr/>
                </p:nvSpPr>
                <p:spPr bwMode="auto">
                  <a:xfrm>
                    <a:off x="3586163" y="3575051"/>
                    <a:ext cx="50800" cy="66675"/>
                  </a:xfrm>
                  <a:custGeom>
                    <a:avLst/>
                    <a:gdLst>
                      <a:gd name="T0" fmla="*/ 9 w 48"/>
                      <a:gd name="T1" fmla="*/ 61 h 64"/>
                      <a:gd name="T2" fmla="*/ 21 w 48"/>
                      <a:gd name="T3" fmla="*/ 53 h 64"/>
                      <a:gd name="T4" fmla="*/ 31 w 48"/>
                      <a:gd name="T5" fmla="*/ 40 h 64"/>
                      <a:gd name="T6" fmla="*/ 47 w 48"/>
                      <a:gd name="T7" fmla="*/ 9 h 64"/>
                      <a:gd name="T8" fmla="*/ 39 w 48"/>
                      <a:gd name="T9" fmla="*/ 3 h 64"/>
                      <a:gd name="T10" fmla="*/ 18 w 48"/>
                      <a:gd name="T11" fmla="*/ 29 h 64"/>
                      <a:gd name="T12" fmla="*/ 11 w 48"/>
                      <a:gd name="T13" fmla="*/ 41 h 64"/>
                      <a:gd name="T14" fmla="*/ 3 w 48"/>
                      <a:gd name="T15" fmla="*/ 57 h 64"/>
                      <a:gd name="T16" fmla="*/ 9 w 48"/>
                      <a:gd name="T17" fmla="*/ 6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8" h="64">
                        <a:moveTo>
                          <a:pt x="9" y="61"/>
                        </a:moveTo>
                        <a:cubicBezTo>
                          <a:pt x="13" y="58"/>
                          <a:pt x="17" y="56"/>
                          <a:pt x="21" y="53"/>
                        </a:cubicBezTo>
                        <a:cubicBezTo>
                          <a:pt x="25" y="49"/>
                          <a:pt x="28" y="45"/>
                          <a:pt x="31" y="40"/>
                        </a:cubicBezTo>
                        <a:cubicBezTo>
                          <a:pt x="39" y="31"/>
                          <a:pt x="44" y="21"/>
                          <a:pt x="47" y="9"/>
                        </a:cubicBezTo>
                        <a:cubicBezTo>
                          <a:pt x="48" y="5"/>
                          <a:pt x="43" y="0"/>
                          <a:pt x="39" y="3"/>
                        </a:cubicBezTo>
                        <a:cubicBezTo>
                          <a:pt x="30" y="11"/>
                          <a:pt x="24" y="19"/>
                          <a:pt x="18" y="29"/>
                        </a:cubicBezTo>
                        <a:cubicBezTo>
                          <a:pt x="15" y="33"/>
                          <a:pt x="13" y="37"/>
                          <a:pt x="11" y="41"/>
                        </a:cubicBezTo>
                        <a:cubicBezTo>
                          <a:pt x="8" y="46"/>
                          <a:pt x="6" y="52"/>
                          <a:pt x="3" y="57"/>
                        </a:cubicBezTo>
                        <a:cubicBezTo>
                          <a:pt x="0" y="60"/>
                          <a:pt x="5" y="64"/>
                          <a:pt x="9" y="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8" name="Freeform 56"/>
                  <p:cNvSpPr/>
                  <p:nvPr/>
                </p:nvSpPr>
                <p:spPr bwMode="auto">
                  <a:xfrm>
                    <a:off x="3698876" y="3435351"/>
                    <a:ext cx="66675" cy="74613"/>
                  </a:xfrm>
                  <a:custGeom>
                    <a:avLst/>
                    <a:gdLst>
                      <a:gd name="T0" fmla="*/ 11 w 64"/>
                      <a:gd name="T1" fmla="*/ 66 h 71"/>
                      <a:gd name="T2" fmla="*/ 60 w 64"/>
                      <a:gd name="T3" fmla="*/ 9 h 71"/>
                      <a:gd name="T4" fmla="*/ 56 w 64"/>
                      <a:gd name="T5" fmla="*/ 1 h 71"/>
                      <a:gd name="T6" fmla="*/ 2 w 64"/>
                      <a:gd name="T7" fmla="*/ 62 h 71"/>
                      <a:gd name="T8" fmla="*/ 11 w 64"/>
                      <a:gd name="T9" fmla="*/ 66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71">
                        <a:moveTo>
                          <a:pt x="11" y="66"/>
                        </a:moveTo>
                        <a:cubicBezTo>
                          <a:pt x="22" y="42"/>
                          <a:pt x="41" y="26"/>
                          <a:pt x="60" y="9"/>
                        </a:cubicBezTo>
                        <a:cubicBezTo>
                          <a:pt x="64" y="6"/>
                          <a:pt x="60" y="0"/>
                          <a:pt x="56" y="1"/>
                        </a:cubicBezTo>
                        <a:cubicBezTo>
                          <a:pt x="26" y="8"/>
                          <a:pt x="8" y="34"/>
                          <a:pt x="2" y="62"/>
                        </a:cubicBezTo>
                        <a:cubicBezTo>
                          <a:pt x="0" y="67"/>
                          <a:pt x="8" y="71"/>
                          <a:pt x="11" y="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9" name="Freeform 57"/>
                  <p:cNvSpPr/>
                  <p:nvPr/>
                </p:nvSpPr>
                <p:spPr bwMode="auto">
                  <a:xfrm>
                    <a:off x="3798888" y="3357563"/>
                    <a:ext cx="57150" cy="34925"/>
                  </a:xfrm>
                  <a:custGeom>
                    <a:avLst/>
                    <a:gdLst>
                      <a:gd name="T0" fmla="*/ 5 w 56"/>
                      <a:gd name="T1" fmla="*/ 33 h 34"/>
                      <a:gd name="T2" fmla="*/ 16 w 56"/>
                      <a:gd name="T3" fmla="*/ 32 h 34"/>
                      <a:gd name="T4" fmla="*/ 29 w 56"/>
                      <a:gd name="T5" fmla="*/ 28 h 34"/>
                      <a:gd name="T6" fmla="*/ 51 w 56"/>
                      <a:gd name="T7" fmla="*/ 13 h 34"/>
                      <a:gd name="T8" fmla="*/ 46 w 56"/>
                      <a:gd name="T9" fmla="*/ 2 h 34"/>
                      <a:gd name="T10" fmla="*/ 22 w 56"/>
                      <a:gd name="T11" fmla="*/ 11 h 34"/>
                      <a:gd name="T12" fmla="*/ 10 w 56"/>
                      <a:gd name="T13" fmla="*/ 19 h 34"/>
                      <a:gd name="T14" fmla="*/ 3 w 56"/>
                      <a:gd name="T15" fmla="*/ 27 h 34"/>
                      <a:gd name="T16" fmla="*/ 5 w 56"/>
                      <a:gd name="T17" fmla="*/ 3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34">
                        <a:moveTo>
                          <a:pt x="5" y="33"/>
                        </a:moveTo>
                        <a:cubicBezTo>
                          <a:pt x="9" y="32"/>
                          <a:pt x="12" y="33"/>
                          <a:pt x="16" y="32"/>
                        </a:cubicBezTo>
                        <a:cubicBezTo>
                          <a:pt x="20" y="31"/>
                          <a:pt x="24" y="29"/>
                          <a:pt x="29" y="28"/>
                        </a:cubicBezTo>
                        <a:cubicBezTo>
                          <a:pt x="38" y="24"/>
                          <a:pt x="43" y="19"/>
                          <a:pt x="51" y="13"/>
                        </a:cubicBezTo>
                        <a:cubicBezTo>
                          <a:pt x="56" y="10"/>
                          <a:pt x="53" y="0"/>
                          <a:pt x="46" y="2"/>
                        </a:cubicBezTo>
                        <a:cubicBezTo>
                          <a:pt x="37" y="5"/>
                          <a:pt x="30" y="7"/>
                          <a:pt x="22" y="11"/>
                        </a:cubicBezTo>
                        <a:cubicBezTo>
                          <a:pt x="18" y="14"/>
                          <a:pt x="14" y="16"/>
                          <a:pt x="10" y="19"/>
                        </a:cubicBezTo>
                        <a:cubicBezTo>
                          <a:pt x="7" y="21"/>
                          <a:pt x="5" y="25"/>
                          <a:pt x="3" y="27"/>
                        </a:cubicBezTo>
                        <a:cubicBezTo>
                          <a:pt x="0" y="29"/>
                          <a:pt x="1" y="34"/>
                          <a:pt x="5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0" name="Freeform 58"/>
                  <p:cNvSpPr/>
                  <p:nvPr/>
                </p:nvSpPr>
                <p:spPr bwMode="auto">
                  <a:xfrm>
                    <a:off x="3725863" y="3227388"/>
                    <a:ext cx="76200" cy="69850"/>
                  </a:xfrm>
                  <a:custGeom>
                    <a:avLst/>
                    <a:gdLst>
                      <a:gd name="T0" fmla="*/ 69 w 74"/>
                      <a:gd name="T1" fmla="*/ 58 h 68"/>
                      <a:gd name="T2" fmla="*/ 42 w 74"/>
                      <a:gd name="T3" fmla="*/ 36 h 68"/>
                      <a:gd name="T4" fmla="*/ 14 w 74"/>
                      <a:gd name="T5" fmla="*/ 6 h 68"/>
                      <a:gd name="T6" fmla="*/ 3 w 74"/>
                      <a:gd name="T7" fmla="*/ 15 h 68"/>
                      <a:gd name="T8" fmla="*/ 66 w 74"/>
                      <a:gd name="T9" fmla="*/ 66 h 68"/>
                      <a:gd name="T10" fmla="*/ 69 w 74"/>
                      <a:gd name="T11" fmla="*/ 5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8">
                        <a:moveTo>
                          <a:pt x="69" y="58"/>
                        </a:moveTo>
                        <a:cubicBezTo>
                          <a:pt x="59" y="53"/>
                          <a:pt x="50" y="44"/>
                          <a:pt x="42" y="36"/>
                        </a:cubicBezTo>
                        <a:cubicBezTo>
                          <a:pt x="32" y="26"/>
                          <a:pt x="23" y="16"/>
                          <a:pt x="14" y="6"/>
                        </a:cubicBezTo>
                        <a:cubicBezTo>
                          <a:pt x="9" y="0"/>
                          <a:pt x="0" y="8"/>
                          <a:pt x="3" y="15"/>
                        </a:cubicBezTo>
                        <a:cubicBezTo>
                          <a:pt x="17" y="41"/>
                          <a:pt x="38" y="58"/>
                          <a:pt x="66" y="66"/>
                        </a:cubicBezTo>
                        <a:cubicBezTo>
                          <a:pt x="71" y="68"/>
                          <a:pt x="74" y="60"/>
                          <a:pt x="69" y="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1" name="Freeform 59"/>
                  <p:cNvSpPr/>
                  <p:nvPr/>
                </p:nvSpPr>
                <p:spPr bwMode="auto">
                  <a:xfrm>
                    <a:off x="3622676" y="3065463"/>
                    <a:ext cx="60325" cy="96838"/>
                  </a:xfrm>
                  <a:custGeom>
                    <a:avLst/>
                    <a:gdLst>
                      <a:gd name="T0" fmla="*/ 54 w 58"/>
                      <a:gd name="T1" fmla="*/ 85 h 94"/>
                      <a:gd name="T2" fmla="*/ 12 w 58"/>
                      <a:gd name="T3" fmla="*/ 6 h 94"/>
                      <a:gd name="T4" fmla="*/ 2 w 58"/>
                      <a:gd name="T5" fmla="*/ 9 h 94"/>
                      <a:gd name="T6" fmla="*/ 47 w 58"/>
                      <a:gd name="T7" fmla="*/ 91 h 94"/>
                      <a:gd name="T8" fmla="*/ 54 w 58"/>
                      <a:gd name="T9" fmla="*/ 85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94">
                        <a:moveTo>
                          <a:pt x="54" y="85"/>
                        </a:moveTo>
                        <a:cubicBezTo>
                          <a:pt x="37" y="61"/>
                          <a:pt x="23" y="35"/>
                          <a:pt x="12" y="6"/>
                        </a:cubicBezTo>
                        <a:cubicBezTo>
                          <a:pt x="10" y="0"/>
                          <a:pt x="0" y="2"/>
                          <a:pt x="2" y="9"/>
                        </a:cubicBezTo>
                        <a:cubicBezTo>
                          <a:pt x="7" y="41"/>
                          <a:pt x="22" y="71"/>
                          <a:pt x="47" y="91"/>
                        </a:cubicBezTo>
                        <a:cubicBezTo>
                          <a:pt x="51" y="94"/>
                          <a:pt x="58" y="90"/>
                          <a:pt x="54" y="8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2" name="Freeform 60"/>
                  <p:cNvSpPr/>
                  <p:nvPr/>
                </p:nvSpPr>
                <p:spPr bwMode="auto">
                  <a:xfrm>
                    <a:off x="3565526" y="2909888"/>
                    <a:ext cx="22225" cy="68263"/>
                  </a:xfrm>
                  <a:custGeom>
                    <a:avLst/>
                    <a:gdLst>
                      <a:gd name="T0" fmla="*/ 22 w 22"/>
                      <a:gd name="T1" fmla="*/ 62 h 66"/>
                      <a:gd name="T2" fmla="*/ 9 w 22"/>
                      <a:gd name="T3" fmla="*/ 4 h 66"/>
                      <a:gd name="T4" fmla="*/ 1 w 22"/>
                      <a:gd name="T5" fmla="*/ 6 h 66"/>
                      <a:gd name="T6" fmla="*/ 18 w 22"/>
                      <a:gd name="T7" fmla="*/ 64 h 66"/>
                      <a:gd name="T8" fmla="*/ 22 w 22"/>
                      <a:gd name="T9" fmla="*/ 62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66">
                        <a:moveTo>
                          <a:pt x="22" y="62"/>
                        </a:moveTo>
                        <a:cubicBezTo>
                          <a:pt x="17" y="43"/>
                          <a:pt x="16" y="23"/>
                          <a:pt x="9" y="4"/>
                        </a:cubicBezTo>
                        <a:cubicBezTo>
                          <a:pt x="7" y="0"/>
                          <a:pt x="0" y="1"/>
                          <a:pt x="1" y="6"/>
                        </a:cubicBezTo>
                        <a:cubicBezTo>
                          <a:pt x="6" y="25"/>
                          <a:pt x="6" y="47"/>
                          <a:pt x="18" y="64"/>
                        </a:cubicBezTo>
                        <a:cubicBezTo>
                          <a:pt x="19" y="66"/>
                          <a:pt x="22" y="65"/>
                          <a:pt x="22" y="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3" name="Freeform 61"/>
                  <p:cNvSpPr/>
                  <p:nvPr/>
                </p:nvSpPr>
                <p:spPr bwMode="auto">
                  <a:xfrm>
                    <a:off x="3538538" y="2741613"/>
                    <a:ext cx="28575" cy="100013"/>
                  </a:xfrm>
                  <a:custGeom>
                    <a:avLst/>
                    <a:gdLst>
                      <a:gd name="T0" fmla="*/ 22 w 27"/>
                      <a:gd name="T1" fmla="*/ 89 h 96"/>
                      <a:gd name="T2" fmla="*/ 15 w 27"/>
                      <a:gd name="T3" fmla="*/ 8 h 96"/>
                      <a:gd name="T4" fmla="*/ 2 w 27"/>
                      <a:gd name="T5" fmla="*/ 8 h 96"/>
                      <a:gd name="T6" fmla="*/ 9 w 27"/>
                      <a:gd name="T7" fmla="*/ 89 h 96"/>
                      <a:gd name="T8" fmla="*/ 22 w 27"/>
                      <a:gd name="T9" fmla="*/ 8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96">
                        <a:moveTo>
                          <a:pt x="22" y="89"/>
                        </a:moveTo>
                        <a:cubicBezTo>
                          <a:pt x="27" y="62"/>
                          <a:pt x="18" y="35"/>
                          <a:pt x="15" y="8"/>
                        </a:cubicBezTo>
                        <a:cubicBezTo>
                          <a:pt x="14" y="0"/>
                          <a:pt x="3" y="0"/>
                          <a:pt x="2" y="8"/>
                        </a:cubicBezTo>
                        <a:cubicBezTo>
                          <a:pt x="0" y="35"/>
                          <a:pt x="4" y="62"/>
                          <a:pt x="9" y="89"/>
                        </a:cubicBezTo>
                        <a:cubicBezTo>
                          <a:pt x="10" y="96"/>
                          <a:pt x="21" y="96"/>
                          <a:pt x="22" y="8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4" name="Freeform 62"/>
                  <p:cNvSpPr/>
                  <p:nvPr/>
                </p:nvSpPr>
                <p:spPr bwMode="auto">
                  <a:xfrm>
                    <a:off x="3546476" y="2592388"/>
                    <a:ext cx="22225" cy="73025"/>
                  </a:xfrm>
                  <a:custGeom>
                    <a:avLst/>
                    <a:gdLst>
                      <a:gd name="T0" fmla="*/ 13 w 22"/>
                      <a:gd name="T1" fmla="*/ 66 h 70"/>
                      <a:gd name="T2" fmla="*/ 21 w 22"/>
                      <a:gd name="T3" fmla="*/ 8 h 70"/>
                      <a:gd name="T4" fmla="*/ 11 w 22"/>
                      <a:gd name="T5" fmla="*/ 6 h 70"/>
                      <a:gd name="T6" fmla="*/ 5 w 22"/>
                      <a:gd name="T7" fmla="*/ 66 h 70"/>
                      <a:gd name="T8" fmla="*/ 13 w 22"/>
                      <a:gd name="T9" fmla="*/ 66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70">
                        <a:moveTo>
                          <a:pt x="13" y="66"/>
                        </a:moveTo>
                        <a:cubicBezTo>
                          <a:pt x="17" y="47"/>
                          <a:pt x="16" y="27"/>
                          <a:pt x="21" y="8"/>
                        </a:cubicBezTo>
                        <a:cubicBezTo>
                          <a:pt x="22" y="2"/>
                          <a:pt x="13" y="0"/>
                          <a:pt x="11" y="6"/>
                        </a:cubicBezTo>
                        <a:cubicBezTo>
                          <a:pt x="4" y="26"/>
                          <a:pt x="0" y="45"/>
                          <a:pt x="5" y="66"/>
                        </a:cubicBezTo>
                        <a:cubicBezTo>
                          <a:pt x="6" y="70"/>
                          <a:pt x="12" y="70"/>
                          <a:pt x="13" y="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5" name="Freeform 63"/>
                  <p:cNvSpPr/>
                  <p:nvPr/>
                </p:nvSpPr>
                <p:spPr bwMode="auto">
                  <a:xfrm>
                    <a:off x="3595688" y="2397126"/>
                    <a:ext cx="49213" cy="103188"/>
                  </a:xfrm>
                  <a:custGeom>
                    <a:avLst/>
                    <a:gdLst>
                      <a:gd name="T0" fmla="*/ 7 w 47"/>
                      <a:gd name="T1" fmla="*/ 96 h 99"/>
                      <a:gd name="T2" fmla="*/ 45 w 47"/>
                      <a:gd name="T3" fmla="*/ 8 h 99"/>
                      <a:gd name="T4" fmla="*/ 36 w 47"/>
                      <a:gd name="T5" fmla="*/ 5 h 99"/>
                      <a:gd name="T6" fmla="*/ 0 w 47"/>
                      <a:gd name="T7" fmla="*/ 94 h 99"/>
                      <a:gd name="T8" fmla="*/ 7 w 47"/>
                      <a:gd name="T9" fmla="*/ 96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99">
                        <a:moveTo>
                          <a:pt x="7" y="96"/>
                        </a:moveTo>
                        <a:cubicBezTo>
                          <a:pt x="20" y="67"/>
                          <a:pt x="33" y="38"/>
                          <a:pt x="45" y="8"/>
                        </a:cubicBezTo>
                        <a:cubicBezTo>
                          <a:pt x="47" y="3"/>
                          <a:pt x="39" y="0"/>
                          <a:pt x="36" y="5"/>
                        </a:cubicBezTo>
                        <a:cubicBezTo>
                          <a:pt x="19" y="33"/>
                          <a:pt x="4" y="61"/>
                          <a:pt x="0" y="94"/>
                        </a:cubicBezTo>
                        <a:cubicBezTo>
                          <a:pt x="0" y="97"/>
                          <a:pt x="6" y="99"/>
                          <a:pt x="7" y="9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6" name="Freeform 64"/>
                  <p:cNvSpPr/>
                  <p:nvPr/>
                </p:nvSpPr>
                <p:spPr bwMode="auto">
                  <a:xfrm>
                    <a:off x="3670301" y="2254251"/>
                    <a:ext cx="57150" cy="80963"/>
                  </a:xfrm>
                  <a:custGeom>
                    <a:avLst/>
                    <a:gdLst>
                      <a:gd name="T0" fmla="*/ 8 w 55"/>
                      <a:gd name="T1" fmla="*/ 74 h 78"/>
                      <a:gd name="T2" fmla="*/ 27 w 55"/>
                      <a:gd name="T3" fmla="*/ 44 h 78"/>
                      <a:gd name="T4" fmla="*/ 52 w 55"/>
                      <a:gd name="T5" fmla="*/ 10 h 78"/>
                      <a:gd name="T6" fmla="*/ 45 w 55"/>
                      <a:gd name="T7" fmla="*/ 3 h 78"/>
                      <a:gd name="T8" fmla="*/ 16 w 55"/>
                      <a:gd name="T9" fmla="*/ 33 h 78"/>
                      <a:gd name="T10" fmla="*/ 1 w 55"/>
                      <a:gd name="T11" fmla="*/ 72 h 78"/>
                      <a:gd name="T12" fmla="*/ 8 w 55"/>
                      <a:gd name="T13" fmla="*/ 74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" h="78">
                        <a:moveTo>
                          <a:pt x="8" y="74"/>
                        </a:moveTo>
                        <a:cubicBezTo>
                          <a:pt x="12" y="63"/>
                          <a:pt x="21" y="53"/>
                          <a:pt x="27" y="44"/>
                        </a:cubicBezTo>
                        <a:cubicBezTo>
                          <a:pt x="35" y="32"/>
                          <a:pt x="45" y="22"/>
                          <a:pt x="52" y="10"/>
                        </a:cubicBezTo>
                        <a:cubicBezTo>
                          <a:pt x="55" y="6"/>
                          <a:pt x="50" y="0"/>
                          <a:pt x="45" y="3"/>
                        </a:cubicBezTo>
                        <a:cubicBezTo>
                          <a:pt x="34" y="11"/>
                          <a:pt x="25" y="21"/>
                          <a:pt x="16" y="33"/>
                        </a:cubicBezTo>
                        <a:cubicBezTo>
                          <a:pt x="7" y="45"/>
                          <a:pt x="5" y="57"/>
                          <a:pt x="1" y="72"/>
                        </a:cubicBezTo>
                        <a:cubicBezTo>
                          <a:pt x="0" y="76"/>
                          <a:pt x="6" y="78"/>
                          <a:pt x="8" y="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7" name="Freeform 65"/>
                  <p:cNvSpPr/>
                  <p:nvPr/>
                </p:nvSpPr>
                <p:spPr bwMode="auto">
                  <a:xfrm>
                    <a:off x="3754438" y="2087563"/>
                    <a:ext cx="73025" cy="87313"/>
                  </a:xfrm>
                  <a:custGeom>
                    <a:avLst/>
                    <a:gdLst>
                      <a:gd name="T0" fmla="*/ 6 w 71"/>
                      <a:gd name="T1" fmla="*/ 84 h 85"/>
                      <a:gd name="T2" fmla="*/ 66 w 71"/>
                      <a:gd name="T3" fmla="*/ 14 h 85"/>
                      <a:gd name="T4" fmla="*/ 58 w 71"/>
                      <a:gd name="T5" fmla="*/ 5 h 85"/>
                      <a:gd name="T6" fmla="*/ 1 w 71"/>
                      <a:gd name="T7" fmla="*/ 81 h 85"/>
                      <a:gd name="T8" fmla="*/ 6 w 71"/>
                      <a:gd name="T9" fmla="*/ 84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85">
                        <a:moveTo>
                          <a:pt x="6" y="84"/>
                        </a:moveTo>
                        <a:cubicBezTo>
                          <a:pt x="31" y="64"/>
                          <a:pt x="46" y="37"/>
                          <a:pt x="66" y="14"/>
                        </a:cubicBezTo>
                        <a:cubicBezTo>
                          <a:pt x="71" y="8"/>
                          <a:pt x="64" y="0"/>
                          <a:pt x="58" y="5"/>
                        </a:cubicBezTo>
                        <a:cubicBezTo>
                          <a:pt x="33" y="26"/>
                          <a:pt x="11" y="49"/>
                          <a:pt x="1" y="81"/>
                        </a:cubicBezTo>
                        <a:cubicBezTo>
                          <a:pt x="0" y="84"/>
                          <a:pt x="4" y="85"/>
                          <a:pt x="6" y="8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8" name="Freeform 66"/>
                  <p:cNvSpPr/>
                  <p:nvPr/>
                </p:nvSpPr>
                <p:spPr bwMode="auto">
                  <a:xfrm>
                    <a:off x="3865563" y="1936751"/>
                    <a:ext cx="80963" cy="104775"/>
                  </a:xfrm>
                  <a:custGeom>
                    <a:avLst/>
                    <a:gdLst>
                      <a:gd name="T0" fmla="*/ 8 w 79"/>
                      <a:gd name="T1" fmla="*/ 98 h 101"/>
                      <a:gd name="T2" fmla="*/ 74 w 79"/>
                      <a:gd name="T3" fmla="*/ 12 h 101"/>
                      <a:gd name="T4" fmla="*/ 67 w 79"/>
                      <a:gd name="T5" fmla="*/ 5 h 101"/>
                      <a:gd name="T6" fmla="*/ 31 w 79"/>
                      <a:gd name="T7" fmla="*/ 43 h 101"/>
                      <a:gd name="T8" fmla="*/ 2 w 79"/>
                      <a:gd name="T9" fmla="*/ 94 h 101"/>
                      <a:gd name="T10" fmla="*/ 8 w 79"/>
                      <a:gd name="T11" fmla="*/ 98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" h="101">
                        <a:moveTo>
                          <a:pt x="8" y="98"/>
                        </a:moveTo>
                        <a:cubicBezTo>
                          <a:pt x="34" y="72"/>
                          <a:pt x="51" y="41"/>
                          <a:pt x="74" y="12"/>
                        </a:cubicBezTo>
                        <a:cubicBezTo>
                          <a:pt x="79" y="7"/>
                          <a:pt x="72" y="0"/>
                          <a:pt x="67" y="5"/>
                        </a:cubicBezTo>
                        <a:cubicBezTo>
                          <a:pt x="53" y="17"/>
                          <a:pt x="41" y="28"/>
                          <a:pt x="31" y="43"/>
                        </a:cubicBezTo>
                        <a:cubicBezTo>
                          <a:pt x="20" y="59"/>
                          <a:pt x="12" y="76"/>
                          <a:pt x="2" y="94"/>
                        </a:cubicBezTo>
                        <a:cubicBezTo>
                          <a:pt x="0" y="97"/>
                          <a:pt x="5" y="101"/>
                          <a:pt x="8" y="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9" name="Freeform 67"/>
                  <p:cNvSpPr/>
                  <p:nvPr/>
                </p:nvSpPr>
                <p:spPr bwMode="auto">
                  <a:xfrm>
                    <a:off x="3984626" y="1827213"/>
                    <a:ext cx="87313" cy="65088"/>
                  </a:xfrm>
                  <a:custGeom>
                    <a:avLst/>
                    <a:gdLst>
                      <a:gd name="T0" fmla="*/ 8 w 85"/>
                      <a:gd name="T1" fmla="*/ 61 h 63"/>
                      <a:gd name="T2" fmla="*/ 23 w 85"/>
                      <a:gd name="T3" fmla="*/ 57 h 63"/>
                      <a:gd name="T4" fmla="*/ 40 w 85"/>
                      <a:gd name="T5" fmla="*/ 47 h 63"/>
                      <a:gd name="T6" fmla="*/ 76 w 85"/>
                      <a:gd name="T7" fmla="*/ 21 h 63"/>
                      <a:gd name="T8" fmla="*/ 67 w 85"/>
                      <a:gd name="T9" fmla="*/ 6 h 63"/>
                      <a:gd name="T10" fmla="*/ 34 w 85"/>
                      <a:gd name="T11" fmla="*/ 26 h 63"/>
                      <a:gd name="T12" fmla="*/ 18 w 85"/>
                      <a:gd name="T13" fmla="*/ 38 h 63"/>
                      <a:gd name="T14" fmla="*/ 3 w 85"/>
                      <a:gd name="T15" fmla="*/ 53 h 63"/>
                      <a:gd name="T16" fmla="*/ 8 w 85"/>
                      <a:gd name="T17" fmla="*/ 6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5" h="63">
                        <a:moveTo>
                          <a:pt x="8" y="61"/>
                        </a:moveTo>
                        <a:cubicBezTo>
                          <a:pt x="13" y="59"/>
                          <a:pt x="18" y="59"/>
                          <a:pt x="23" y="57"/>
                        </a:cubicBezTo>
                        <a:cubicBezTo>
                          <a:pt x="29" y="54"/>
                          <a:pt x="35" y="50"/>
                          <a:pt x="40" y="47"/>
                        </a:cubicBezTo>
                        <a:cubicBezTo>
                          <a:pt x="53" y="39"/>
                          <a:pt x="64" y="30"/>
                          <a:pt x="76" y="21"/>
                        </a:cubicBezTo>
                        <a:cubicBezTo>
                          <a:pt x="85" y="14"/>
                          <a:pt x="77" y="0"/>
                          <a:pt x="67" y="6"/>
                        </a:cubicBezTo>
                        <a:cubicBezTo>
                          <a:pt x="56" y="12"/>
                          <a:pt x="44" y="18"/>
                          <a:pt x="34" y="26"/>
                        </a:cubicBezTo>
                        <a:cubicBezTo>
                          <a:pt x="28" y="30"/>
                          <a:pt x="23" y="34"/>
                          <a:pt x="18" y="38"/>
                        </a:cubicBezTo>
                        <a:cubicBezTo>
                          <a:pt x="11" y="42"/>
                          <a:pt x="8" y="48"/>
                          <a:pt x="3" y="53"/>
                        </a:cubicBezTo>
                        <a:cubicBezTo>
                          <a:pt x="0" y="57"/>
                          <a:pt x="3" y="63"/>
                          <a:pt x="8" y="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0" name="Freeform 68"/>
                  <p:cNvSpPr/>
                  <p:nvPr/>
                </p:nvSpPr>
                <p:spPr bwMode="auto">
                  <a:xfrm>
                    <a:off x="4127501" y="1725613"/>
                    <a:ext cx="109538" cy="76200"/>
                  </a:xfrm>
                  <a:custGeom>
                    <a:avLst/>
                    <a:gdLst>
                      <a:gd name="T0" fmla="*/ 9 w 105"/>
                      <a:gd name="T1" fmla="*/ 71 h 74"/>
                      <a:gd name="T2" fmla="*/ 96 w 105"/>
                      <a:gd name="T3" fmla="*/ 16 h 74"/>
                      <a:gd name="T4" fmla="*/ 89 w 105"/>
                      <a:gd name="T5" fmla="*/ 4 h 74"/>
                      <a:gd name="T6" fmla="*/ 2 w 105"/>
                      <a:gd name="T7" fmla="*/ 66 h 74"/>
                      <a:gd name="T8" fmla="*/ 9 w 105"/>
                      <a:gd name="T9" fmla="*/ 71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5" h="74">
                        <a:moveTo>
                          <a:pt x="9" y="71"/>
                        </a:moveTo>
                        <a:cubicBezTo>
                          <a:pt x="33" y="47"/>
                          <a:pt x="67" y="33"/>
                          <a:pt x="96" y="16"/>
                        </a:cubicBezTo>
                        <a:cubicBezTo>
                          <a:pt x="105" y="12"/>
                          <a:pt x="97" y="0"/>
                          <a:pt x="89" y="4"/>
                        </a:cubicBezTo>
                        <a:cubicBezTo>
                          <a:pt x="55" y="19"/>
                          <a:pt x="22" y="32"/>
                          <a:pt x="2" y="66"/>
                        </a:cubicBezTo>
                        <a:cubicBezTo>
                          <a:pt x="0" y="70"/>
                          <a:pt x="5" y="74"/>
                          <a:pt x="9" y="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1" name="Freeform 69"/>
                  <p:cNvSpPr/>
                  <p:nvPr/>
                </p:nvSpPr>
                <p:spPr bwMode="auto">
                  <a:xfrm>
                    <a:off x="4300538" y="1655763"/>
                    <a:ext cx="87313" cy="47625"/>
                  </a:xfrm>
                  <a:custGeom>
                    <a:avLst/>
                    <a:gdLst>
                      <a:gd name="T0" fmla="*/ 7 w 84"/>
                      <a:gd name="T1" fmla="*/ 46 h 47"/>
                      <a:gd name="T2" fmla="*/ 80 w 84"/>
                      <a:gd name="T3" fmla="*/ 9 h 47"/>
                      <a:gd name="T4" fmla="*/ 77 w 84"/>
                      <a:gd name="T5" fmla="*/ 3 h 47"/>
                      <a:gd name="T6" fmla="*/ 5 w 84"/>
                      <a:gd name="T7" fmla="*/ 38 h 47"/>
                      <a:gd name="T8" fmla="*/ 7 w 84"/>
                      <a:gd name="T9" fmla="*/ 4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" h="47">
                        <a:moveTo>
                          <a:pt x="7" y="46"/>
                        </a:moveTo>
                        <a:cubicBezTo>
                          <a:pt x="36" y="41"/>
                          <a:pt x="58" y="26"/>
                          <a:pt x="80" y="9"/>
                        </a:cubicBezTo>
                        <a:cubicBezTo>
                          <a:pt x="84" y="6"/>
                          <a:pt x="81" y="0"/>
                          <a:pt x="77" y="3"/>
                        </a:cubicBezTo>
                        <a:cubicBezTo>
                          <a:pt x="54" y="16"/>
                          <a:pt x="30" y="29"/>
                          <a:pt x="5" y="38"/>
                        </a:cubicBezTo>
                        <a:cubicBezTo>
                          <a:pt x="0" y="40"/>
                          <a:pt x="2" y="47"/>
                          <a:pt x="7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2" name="Freeform 70"/>
                  <p:cNvSpPr/>
                  <p:nvPr/>
                </p:nvSpPr>
                <p:spPr bwMode="auto">
                  <a:xfrm>
                    <a:off x="4451351" y="1609726"/>
                    <a:ext cx="103188" cy="31750"/>
                  </a:xfrm>
                  <a:custGeom>
                    <a:avLst/>
                    <a:gdLst>
                      <a:gd name="T0" fmla="*/ 4 w 100"/>
                      <a:gd name="T1" fmla="*/ 25 h 31"/>
                      <a:gd name="T2" fmla="*/ 95 w 100"/>
                      <a:gd name="T3" fmla="*/ 11 h 31"/>
                      <a:gd name="T4" fmla="*/ 92 w 100"/>
                      <a:gd name="T5" fmla="*/ 1 h 31"/>
                      <a:gd name="T6" fmla="*/ 4 w 100"/>
                      <a:gd name="T7" fmla="*/ 17 h 31"/>
                      <a:gd name="T8" fmla="*/ 4 w 100"/>
                      <a:gd name="T9" fmla="*/ 25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" h="31">
                        <a:moveTo>
                          <a:pt x="4" y="25"/>
                        </a:moveTo>
                        <a:cubicBezTo>
                          <a:pt x="34" y="31"/>
                          <a:pt x="67" y="23"/>
                          <a:pt x="95" y="11"/>
                        </a:cubicBezTo>
                        <a:cubicBezTo>
                          <a:pt x="100" y="9"/>
                          <a:pt x="97" y="0"/>
                          <a:pt x="92" y="1"/>
                        </a:cubicBezTo>
                        <a:cubicBezTo>
                          <a:pt x="63" y="3"/>
                          <a:pt x="32" y="9"/>
                          <a:pt x="4" y="17"/>
                        </a:cubicBezTo>
                        <a:cubicBezTo>
                          <a:pt x="0" y="18"/>
                          <a:pt x="0" y="24"/>
                          <a:pt x="4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3" name="Freeform 71"/>
                  <p:cNvSpPr/>
                  <p:nvPr/>
                </p:nvSpPr>
                <p:spPr bwMode="auto">
                  <a:xfrm>
                    <a:off x="4638676" y="1628776"/>
                    <a:ext cx="109538" cy="19050"/>
                  </a:xfrm>
                  <a:custGeom>
                    <a:avLst/>
                    <a:gdLst>
                      <a:gd name="T0" fmla="*/ 4 w 105"/>
                      <a:gd name="T1" fmla="*/ 13 h 18"/>
                      <a:gd name="T2" fmla="*/ 99 w 105"/>
                      <a:gd name="T3" fmla="*/ 14 h 18"/>
                      <a:gd name="T4" fmla="*/ 99 w 105"/>
                      <a:gd name="T5" fmla="*/ 4 h 18"/>
                      <a:gd name="T6" fmla="*/ 4 w 105"/>
                      <a:gd name="T7" fmla="*/ 5 h 18"/>
                      <a:gd name="T8" fmla="*/ 4 w 105"/>
                      <a:gd name="T9" fmla="*/ 13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5" h="18">
                        <a:moveTo>
                          <a:pt x="4" y="13"/>
                        </a:moveTo>
                        <a:cubicBezTo>
                          <a:pt x="35" y="18"/>
                          <a:pt x="67" y="17"/>
                          <a:pt x="99" y="14"/>
                        </a:cubicBezTo>
                        <a:cubicBezTo>
                          <a:pt x="105" y="13"/>
                          <a:pt x="105" y="5"/>
                          <a:pt x="99" y="4"/>
                        </a:cubicBezTo>
                        <a:cubicBezTo>
                          <a:pt x="67" y="1"/>
                          <a:pt x="35" y="0"/>
                          <a:pt x="4" y="5"/>
                        </a:cubicBezTo>
                        <a:cubicBezTo>
                          <a:pt x="0" y="6"/>
                          <a:pt x="0" y="12"/>
                          <a:pt x="4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4" name="Freeform 72"/>
                  <p:cNvSpPr/>
                  <p:nvPr/>
                </p:nvSpPr>
                <p:spPr bwMode="auto">
                  <a:xfrm>
                    <a:off x="4851401" y="1643063"/>
                    <a:ext cx="68263" cy="30163"/>
                  </a:xfrm>
                  <a:custGeom>
                    <a:avLst/>
                    <a:gdLst>
                      <a:gd name="T0" fmla="*/ 2 w 65"/>
                      <a:gd name="T1" fmla="*/ 4 h 28"/>
                      <a:gd name="T2" fmla="*/ 59 w 65"/>
                      <a:gd name="T3" fmla="*/ 27 h 28"/>
                      <a:gd name="T4" fmla="*/ 62 w 65"/>
                      <a:gd name="T5" fmla="*/ 21 h 28"/>
                      <a:gd name="T6" fmla="*/ 3 w 65"/>
                      <a:gd name="T7" fmla="*/ 1 h 28"/>
                      <a:gd name="T8" fmla="*/ 2 w 65"/>
                      <a:gd name="T9" fmla="*/ 4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28">
                        <a:moveTo>
                          <a:pt x="2" y="4"/>
                        </a:moveTo>
                        <a:cubicBezTo>
                          <a:pt x="19" y="15"/>
                          <a:pt x="40" y="22"/>
                          <a:pt x="59" y="27"/>
                        </a:cubicBezTo>
                        <a:cubicBezTo>
                          <a:pt x="63" y="28"/>
                          <a:pt x="65" y="23"/>
                          <a:pt x="62" y="21"/>
                        </a:cubicBezTo>
                        <a:cubicBezTo>
                          <a:pt x="43" y="13"/>
                          <a:pt x="23" y="7"/>
                          <a:pt x="3" y="1"/>
                        </a:cubicBezTo>
                        <a:cubicBezTo>
                          <a:pt x="1" y="0"/>
                          <a:pt x="0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5" name="Freeform 73"/>
                  <p:cNvSpPr/>
                  <p:nvPr/>
                </p:nvSpPr>
                <p:spPr bwMode="auto">
                  <a:xfrm>
                    <a:off x="5008563" y="1714501"/>
                    <a:ext cx="71438" cy="33338"/>
                  </a:xfrm>
                  <a:custGeom>
                    <a:avLst/>
                    <a:gdLst>
                      <a:gd name="T0" fmla="*/ 3 w 68"/>
                      <a:gd name="T1" fmla="*/ 10 h 33"/>
                      <a:gd name="T2" fmla="*/ 59 w 68"/>
                      <a:gd name="T3" fmla="*/ 32 h 33"/>
                      <a:gd name="T4" fmla="*/ 64 w 68"/>
                      <a:gd name="T5" fmla="*/ 26 h 33"/>
                      <a:gd name="T6" fmla="*/ 3 w 68"/>
                      <a:gd name="T7" fmla="*/ 4 h 33"/>
                      <a:gd name="T8" fmla="*/ 3 w 68"/>
                      <a:gd name="T9" fmla="*/ 1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8" h="33">
                        <a:moveTo>
                          <a:pt x="3" y="10"/>
                        </a:moveTo>
                        <a:cubicBezTo>
                          <a:pt x="23" y="14"/>
                          <a:pt x="40" y="23"/>
                          <a:pt x="59" y="32"/>
                        </a:cubicBezTo>
                        <a:cubicBezTo>
                          <a:pt x="63" y="33"/>
                          <a:pt x="68" y="29"/>
                          <a:pt x="64" y="26"/>
                        </a:cubicBezTo>
                        <a:cubicBezTo>
                          <a:pt x="46" y="10"/>
                          <a:pt x="26" y="0"/>
                          <a:pt x="3" y="4"/>
                        </a:cubicBezTo>
                        <a:cubicBezTo>
                          <a:pt x="0" y="4"/>
                          <a:pt x="0" y="9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6" name="Freeform 74"/>
                  <p:cNvSpPr/>
                  <p:nvPr/>
                </p:nvSpPr>
                <p:spPr bwMode="auto">
                  <a:xfrm>
                    <a:off x="5149851" y="1784351"/>
                    <a:ext cx="85725" cy="47625"/>
                  </a:xfrm>
                  <a:custGeom>
                    <a:avLst/>
                    <a:gdLst>
                      <a:gd name="T0" fmla="*/ 3 w 83"/>
                      <a:gd name="T1" fmla="*/ 6 h 46"/>
                      <a:gd name="T2" fmla="*/ 75 w 83"/>
                      <a:gd name="T3" fmla="*/ 43 h 46"/>
                      <a:gd name="T4" fmla="*/ 79 w 83"/>
                      <a:gd name="T5" fmla="*/ 37 h 46"/>
                      <a:gd name="T6" fmla="*/ 6 w 83"/>
                      <a:gd name="T7" fmla="*/ 1 h 46"/>
                      <a:gd name="T8" fmla="*/ 3 w 83"/>
                      <a:gd name="T9" fmla="*/ 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46">
                        <a:moveTo>
                          <a:pt x="3" y="6"/>
                        </a:moveTo>
                        <a:cubicBezTo>
                          <a:pt x="28" y="18"/>
                          <a:pt x="52" y="30"/>
                          <a:pt x="75" y="43"/>
                        </a:cubicBezTo>
                        <a:cubicBezTo>
                          <a:pt x="80" y="46"/>
                          <a:pt x="83" y="39"/>
                          <a:pt x="79" y="37"/>
                        </a:cubicBezTo>
                        <a:cubicBezTo>
                          <a:pt x="57" y="20"/>
                          <a:pt x="33" y="7"/>
                          <a:pt x="6" y="1"/>
                        </a:cubicBezTo>
                        <a:cubicBezTo>
                          <a:pt x="2" y="0"/>
                          <a:pt x="0" y="5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7" name="Freeform 75"/>
                  <p:cNvSpPr/>
                  <p:nvPr/>
                </p:nvSpPr>
                <p:spPr bwMode="auto">
                  <a:xfrm>
                    <a:off x="5305426" y="1847851"/>
                    <a:ext cx="66675" cy="61913"/>
                  </a:xfrm>
                  <a:custGeom>
                    <a:avLst/>
                    <a:gdLst>
                      <a:gd name="T0" fmla="*/ 5 w 65"/>
                      <a:gd name="T1" fmla="*/ 12 h 59"/>
                      <a:gd name="T2" fmla="*/ 55 w 65"/>
                      <a:gd name="T3" fmla="*/ 55 h 59"/>
                      <a:gd name="T4" fmla="*/ 62 w 65"/>
                      <a:gd name="T5" fmla="*/ 49 h 59"/>
                      <a:gd name="T6" fmla="*/ 42 w 65"/>
                      <a:gd name="T7" fmla="*/ 23 h 59"/>
                      <a:gd name="T8" fmla="*/ 10 w 65"/>
                      <a:gd name="T9" fmla="*/ 4 h 59"/>
                      <a:gd name="T10" fmla="*/ 5 w 65"/>
                      <a:gd name="T11" fmla="*/ 12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" h="59">
                        <a:moveTo>
                          <a:pt x="5" y="12"/>
                        </a:moveTo>
                        <a:cubicBezTo>
                          <a:pt x="23" y="25"/>
                          <a:pt x="42" y="37"/>
                          <a:pt x="55" y="55"/>
                        </a:cubicBezTo>
                        <a:cubicBezTo>
                          <a:pt x="58" y="59"/>
                          <a:pt x="65" y="53"/>
                          <a:pt x="62" y="49"/>
                        </a:cubicBezTo>
                        <a:cubicBezTo>
                          <a:pt x="57" y="39"/>
                          <a:pt x="50" y="31"/>
                          <a:pt x="42" y="23"/>
                        </a:cubicBezTo>
                        <a:cubicBezTo>
                          <a:pt x="33" y="15"/>
                          <a:pt x="21" y="9"/>
                          <a:pt x="10" y="4"/>
                        </a:cubicBezTo>
                        <a:cubicBezTo>
                          <a:pt x="5" y="0"/>
                          <a:pt x="0" y="8"/>
                          <a:pt x="5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8" name="Freeform 76"/>
                  <p:cNvSpPr/>
                  <p:nvPr/>
                </p:nvSpPr>
                <p:spPr bwMode="auto">
                  <a:xfrm>
                    <a:off x="5380038" y="1765301"/>
                    <a:ext cx="30163" cy="87313"/>
                  </a:xfrm>
                  <a:custGeom>
                    <a:avLst/>
                    <a:gdLst>
                      <a:gd name="T0" fmla="*/ 10 w 28"/>
                      <a:gd name="T1" fmla="*/ 81 h 84"/>
                      <a:gd name="T2" fmla="*/ 27 w 28"/>
                      <a:gd name="T3" fmla="*/ 10 h 84"/>
                      <a:gd name="T4" fmla="*/ 17 w 28"/>
                      <a:gd name="T5" fmla="*/ 6 h 84"/>
                      <a:gd name="T6" fmla="*/ 4 w 28"/>
                      <a:gd name="T7" fmla="*/ 81 h 84"/>
                      <a:gd name="T8" fmla="*/ 10 w 28"/>
                      <a:gd name="T9" fmla="*/ 81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84">
                        <a:moveTo>
                          <a:pt x="10" y="81"/>
                        </a:moveTo>
                        <a:cubicBezTo>
                          <a:pt x="15" y="57"/>
                          <a:pt x="22" y="34"/>
                          <a:pt x="27" y="10"/>
                        </a:cubicBezTo>
                        <a:cubicBezTo>
                          <a:pt x="28" y="4"/>
                          <a:pt x="20" y="0"/>
                          <a:pt x="17" y="6"/>
                        </a:cubicBezTo>
                        <a:cubicBezTo>
                          <a:pt x="6" y="29"/>
                          <a:pt x="0" y="55"/>
                          <a:pt x="4" y="81"/>
                        </a:cubicBezTo>
                        <a:cubicBezTo>
                          <a:pt x="5" y="84"/>
                          <a:pt x="10" y="84"/>
                          <a:pt x="10" y="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9" name="Freeform 77"/>
                  <p:cNvSpPr/>
                  <p:nvPr/>
                </p:nvSpPr>
                <p:spPr bwMode="auto">
                  <a:xfrm>
                    <a:off x="5451476" y="1625601"/>
                    <a:ext cx="39688" cy="63500"/>
                  </a:xfrm>
                  <a:custGeom>
                    <a:avLst/>
                    <a:gdLst>
                      <a:gd name="T0" fmla="*/ 7 w 39"/>
                      <a:gd name="T1" fmla="*/ 58 h 62"/>
                      <a:gd name="T2" fmla="*/ 38 w 39"/>
                      <a:gd name="T3" fmla="*/ 7 h 62"/>
                      <a:gd name="T4" fmla="*/ 29 w 39"/>
                      <a:gd name="T5" fmla="*/ 3 h 62"/>
                      <a:gd name="T6" fmla="*/ 13 w 39"/>
                      <a:gd name="T7" fmla="*/ 25 h 62"/>
                      <a:gd name="T8" fmla="*/ 1 w 39"/>
                      <a:gd name="T9" fmla="*/ 56 h 62"/>
                      <a:gd name="T10" fmla="*/ 7 w 39"/>
                      <a:gd name="T11" fmla="*/ 58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9" h="62">
                        <a:moveTo>
                          <a:pt x="7" y="58"/>
                        </a:moveTo>
                        <a:cubicBezTo>
                          <a:pt x="16" y="40"/>
                          <a:pt x="30" y="26"/>
                          <a:pt x="38" y="7"/>
                        </a:cubicBezTo>
                        <a:cubicBezTo>
                          <a:pt x="39" y="2"/>
                          <a:pt x="32" y="0"/>
                          <a:pt x="29" y="3"/>
                        </a:cubicBezTo>
                        <a:cubicBezTo>
                          <a:pt x="24" y="11"/>
                          <a:pt x="18" y="18"/>
                          <a:pt x="13" y="25"/>
                        </a:cubicBezTo>
                        <a:cubicBezTo>
                          <a:pt x="7" y="34"/>
                          <a:pt x="4" y="45"/>
                          <a:pt x="1" y="56"/>
                        </a:cubicBezTo>
                        <a:cubicBezTo>
                          <a:pt x="0" y="59"/>
                          <a:pt x="5" y="62"/>
                          <a:pt x="7" y="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0" name="Freeform 78"/>
                  <p:cNvSpPr/>
                  <p:nvPr/>
                </p:nvSpPr>
                <p:spPr bwMode="auto">
                  <a:xfrm>
                    <a:off x="5540376" y="1449388"/>
                    <a:ext cx="88900" cy="112713"/>
                  </a:xfrm>
                  <a:custGeom>
                    <a:avLst/>
                    <a:gdLst>
                      <a:gd name="T0" fmla="*/ 8 w 86"/>
                      <a:gd name="T1" fmla="*/ 105 h 108"/>
                      <a:gd name="T2" fmla="*/ 81 w 86"/>
                      <a:gd name="T3" fmla="*/ 12 h 108"/>
                      <a:gd name="T4" fmla="*/ 75 w 86"/>
                      <a:gd name="T5" fmla="*/ 4 h 108"/>
                      <a:gd name="T6" fmla="*/ 1 w 86"/>
                      <a:gd name="T7" fmla="*/ 101 h 108"/>
                      <a:gd name="T8" fmla="*/ 8 w 86"/>
                      <a:gd name="T9" fmla="*/ 105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108">
                        <a:moveTo>
                          <a:pt x="8" y="105"/>
                        </a:moveTo>
                        <a:cubicBezTo>
                          <a:pt x="34" y="75"/>
                          <a:pt x="53" y="41"/>
                          <a:pt x="81" y="12"/>
                        </a:cubicBezTo>
                        <a:cubicBezTo>
                          <a:pt x="86" y="8"/>
                          <a:pt x="80" y="0"/>
                          <a:pt x="75" y="4"/>
                        </a:cubicBezTo>
                        <a:cubicBezTo>
                          <a:pt x="39" y="25"/>
                          <a:pt x="16" y="63"/>
                          <a:pt x="1" y="101"/>
                        </a:cubicBezTo>
                        <a:cubicBezTo>
                          <a:pt x="0" y="105"/>
                          <a:pt x="5" y="108"/>
                          <a:pt x="8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1" name="Freeform 79"/>
                  <p:cNvSpPr/>
                  <p:nvPr/>
                </p:nvSpPr>
                <p:spPr bwMode="auto">
                  <a:xfrm>
                    <a:off x="5675313" y="1382713"/>
                    <a:ext cx="88900" cy="57150"/>
                  </a:xfrm>
                  <a:custGeom>
                    <a:avLst/>
                    <a:gdLst>
                      <a:gd name="T0" fmla="*/ 7 w 86"/>
                      <a:gd name="T1" fmla="*/ 53 h 55"/>
                      <a:gd name="T2" fmla="*/ 79 w 86"/>
                      <a:gd name="T3" fmla="*/ 13 h 55"/>
                      <a:gd name="T4" fmla="*/ 76 w 86"/>
                      <a:gd name="T5" fmla="*/ 2 h 55"/>
                      <a:gd name="T6" fmla="*/ 3 w 86"/>
                      <a:gd name="T7" fmla="*/ 48 h 55"/>
                      <a:gd name="T8" fmla="*/ 7 w 86"/>
                      <a:gd name="T9" fmla="*/ 53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55">
                        <a:moveTo>
                          <a:pt x="7" y="53"/>
                        </a:moveTo>
                        <a:cubicBezTo>
                          <a:pt x="32" y="43"/>
                          <a:pt x="53" y="22"/>
                          <a:pt x="79" y="13"/>
                        </a:cubicBezTo>
                        <a:cubicBezTo>
                          <a:pt x="86" y="10"/>
                          <a:pt x="83" y="0"/>
                          <a:pt x="76" y="2"/>
                        </a:cubicBezTo>
                        <a:cubicBezTo>
                          <a:pt x="46" y="8"/>
                          <a:pt x="24" y="27"/>
                          <a:pt x="3" y="48"/>
                        </a:cubicBezTo>
                        <a:cubicBezTo>
                          <a:pt x="0" y="51"/>
                          <a:pt x="4" y="55"/>
                          <a:pt x="7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2" name="Freeform 80"/>
                  <p:cNvSpPr/>
                  <p:nvPr/>
                </p:nvSpPr>
                <p:spPr bwMode="auto">
                  <a:xfrm>
                    <a:off x="5895976" y="1304926"/>
                    <a:ext cx="57150" cy="28575"/>
                  </a:xfrm>
                  <a:custGeom>
                    <a:avLst/>
                    <a:gdLst>
                      <a:gd name="T0" fmla="*/ 4 w 56"/>
                      <a:gd name="T1" fmla="*/ 26 h 27"/>
                      <a:gd name="T2" fmla="*/ 55 w 56"/>
                      <a:gd name="T3" fmla="*/ 4 h 27"/>
                      <a:gd name="T4" fmla="*/ 53 w 56"/>
                      <a:gd name="T5" fmla="*/ 2 h 27"/>
                      <a:gd name="T6" fmla="*/ 2 w 56"/>
                      <a:gd name="T7" fmla="*/ 23 h 27"/>
                      <a:gd name="T8" fmla="*/ 4 w 56"/>
                      <a:gd name="T9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27">
                        <a:moveTo>
                          <a:pt x="4" y="26"/>
                        </a:moveTo>
                        <a:cubicBezTo>
                          <a:pt x="21" y="18"/>
                          <a:pt x="41" y="18"/>
                          <a:pt x="55" y="4"/>
                        </a:cubicBezTo>
                        <a:cubicBezTo>
                          <a:pt x="56" y="2"/>
                          <a:pt x="54" y="0"/>
                          <a:pt x="53" y="2"/>
                        </a:cubicBezTo>
                        <a:cubicBezTo>
                          <a:pt x="38" y="14"/>
                          <a:pt x="19" y="15"/>
                          <a:pt x="2" y="23"/>
                        </a:cubicBezTo>
                        <a:cubicBezTo>
                          <a:pt x="0" y="24"/>
                          <a:pt x="2" y="27"/>
                          <a:pt x="4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3" name="Freeform 81"/>
                  <p:cNvSpPr/>
                  <p:nvPr/>
                </p:nvSpPr>
                <p:spPr bwMode="auto">
                  <a:xfrm>
                    <a:off x="6059488" y="1247776"/>
                    <a:ext cx="125413" cy="41275"/>
                  </a:xfrm>
                  <a:custGeom>
                    <a:avLst/>
                    <a:gdLst>
                      <a:gd name="T0" fmla="*/ 6 w 121"/>
                      <a:gd name="T1" fmla="*/ 38 h 40"/>
                      <a:gd name="T2" fmla="*/ 115 w 121"/>
                      <a:gd name="T3" fmla="*/ 13 h 40"/>
                      <a:gd name="T4" fmla="*/ 113 w 121"/>
                      <a:gd name="T5" fmla="*/ 0 h 40"/>
                      <a:gd name="T6" fmla="*/ 3 w 121"/>
                      <a:gd name="T7" fmla="*/ 34 h 40"/>
                      <a:gd name="T8" fmla="*/ 6 w 121"/>
                      <a:gd name="T9" fmla="*/ 38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1" h="40">
                        <a:moveTo>
                          <a:pt x="6" y="38"/>
                        </a:moveTo>
                        <a:cubicBezTo>
                          <a:pt x="40" y="23"/>
                          <a:pt x="79" y="25"/>
                          <a:pt x="115" y="13"/>
                        </a:cubicBezTo>
                        <a:cubicBezTo>
                          <a:pt x="121" y="11"/>
                          <a:pt x="121" y="0"/>
                          <a:pt x="113" y="0"/>
                        </a:cubicBezTo>
                        <a:cubicBezTo>
                          <a:pt x="72" y="3"/>
                          <a:pt x="37" y="11"/>
                          <a:pt x="3" y="34"/>
                        </a:cubicBezTo>
                        <a:cubicBezTo>
                          <a:pt x="0" y="36"/>
                          <a:pt x="3" y="40"/>
                          <a:pt x="6" y="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4" name="Freeform 82"/>
                  <p:cNvSpPr/>
                  <p:nvPr/>
                </p:nvSpPr>
                <p:spPr bwMode="auto">
                  <a:xfrm>
                    <a:off x="6319838" y="1225551"/>
                    <a:ext cx="120650" cy="30163"/>
                  </a:xfrm>
                  <a:custGeom>
                    <a:avLst/>
                    <a:gdLst>
                      <a:gd name="T0" fmla="*/ 8 w 116"/>
                      <a:gd name="T1" fmla="*/ 25 h 28"/>
                      <a:gd name="T2" fmla="*/ 108 w 116"/>
                      <a:gd name="T3" fmla="*/ 27 h 28"/>
                      <a:gd name="T4" fmla="*/ 110 w 116"/>
                      <a:gd name="T5" fmla="*/ 15 h 28"/>
                      <a:gd name="T6" fmla="*/ 4 w 116"/>
                      <a:gd name="T7" fmla="*/ 17 h 28"/>
                      <a:gd name="T8" fmla="*/ 8 w 116"/>
                      <a:gd name="T9" fmla="*/ 25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28">
                        <a:moveTo>
                          <a:pt x="8" y="25"/>
                        </a:moveTo>
                        <a:cubicBezTo>
                          <a:pt x="41" y="16"/>
                          <a:pt x="74" y="23"/>
                          <a:pt x="108" y="27"/>
                        </a:cubicBezTo>
                        <a:cubicBezTo>
                          <a:pt x="115" y="28"/>
                          <a:pt x="116" y="17"/>
                          <a:pt x="110" y="15"/>
                        </a:cubicBezTo>
                        <a:cubicBezTo>
                          <a:pt x="72" y="4"/>
                          <a:pt x="40" y="0"/>
                          <a:pt x="4" y="17"/>
                        </a:cubicBezTo>
                        <a:cubicBezTo>
                          <a:pt x="0" y="19"/>
                          <a:pt x="3" y="26"/>
                          <a:pt x="8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5" name="Freeform 83"/>
                  <p:cNvSpPr/>
                  <p:nvPr/>
                </p:nvSpPr>
                <p:spPr bwMode="auto">
                  <a:xfrm>
                    <a:off x="6584951" y="1241426"/>
                    <a:ext cx="109538" cy="19050"/>
                  </a:xfrm>
                  <a:custGeom>
                    <a:avLst/>
                    <a:gdLst>
                      <a:gd name="T0" fmla="*/ 5 w 106"/>
                      <a:gd name="T1" fmla="*/ 9 h 18"/>
                      <a:gd name="T2" fmla="*/ 98 w 106"/>
                      <a:gd name="T3" fmla="*/ 17 h 18"/>
                      <a:gd name="T4" fmla="*/ 100 w 106"/>
                      <a:gd name="T5" fmla="*/ 9 h 18"/>
                      <a:gd name="T6" fmla="*/ 5 w 106"/>
                      <a:gd name="T7" fmla="*/ 2 h 18"/>
                      <a:gd name="T8" fmla="*/ 5 w 106"/>
                      <a:gd name="T9" fmla="*/ 9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6" h="18">
                        <a:moveTo>
                          <a:pt x="5" y="9"/>
                        </a:moveTo>
                        <a:cubicBezTo>
                          <a:pt x="35" y="11"/>
                          <a:pt x="68" y="12"/>
                          <a:pt x="98" y="17"/>
                        </a:cubicBezTo>
                        <a:cubicBezTo>
                          <a:pt x="103" y="18"/>
                          <a:pt x="106" y="10"/>
                          <a:pt x="100" y="9"/>
                        </a:cubicBezTo>
                        <a:cubicBezTo>
                          <a:pt x="68" y="0"/>
                          <a:pt x="38" y="1"/>
                          <a:pt x="5" y="2"/>
                        </a:cubicBezTo>
                        <a:cubicBezTo>
                          <a:pt x="0" y="2"/>
                          <a:pt x="0" y="9"/>
                          <a:pt x="5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6" name="Freeform 84"/>
                  <p:cNvSpPr/>
                  <p:nvPr/>
                </p:nvSpPr>
                <p:spPr bwMode="auto">
                  <a:xfrm>
                    <a:off x="6799263" y="1285876"/>
                    <a:ext cx="117475" cy="47625"/>
                  </a:xfrm>
                  <a:custGeom>
                    <a:avLst/>
                    <a:gdLst>
                      <a:gd name="T0" fmla="*/ 5 w 112"/>
                      <a:gd name="T1" fmla="*/ 11 h 45"/>
                      <a:gd name="T2" fmla="*/ 100 w 112"/>
                      <a:gd name="T3" fmla="*/ 42 h 45"/>
                      <a:gd name="T4" fmla="*/ 105 w 112"/>
                      <a:gd name="T5" fmla="*/ 29 h 45"/>
                      <a:gd name="T6" fmla="*/ 8 w 112"/>
                      <a:gd name="T7" fmla="*/ 1 h 45"/>
                      <a:gd name="T8" fmla="*/ 5 w 112"/>
                      <a:gd name="T9" fmla="*/ 11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45">
                        <a:moveTo>
                          <a:pt x="5" y="11"/>
                        </a:moveTo>
                        <a:cubicBezTo>
                          <a:pt x="35" y="25"/>
                          <a:pt x="69" y="29"/>
                          <a:pt x="100" y="42"/>
                        </a:cubicBezTo>
                        <a:cubicBezTo>
                          <a:pt x="107" y="45"/>
                          <a:pt x="112" y="33"/>
                          <a:pt x="105" y="29"/>
                        </a:cubicBezTo>
                        <a:cubicBezTo>
                          <a:pt x="76" y="13"/>
                          <a:pt x="41" y="2"/>
                          <a:pt x="8" y="1"/>
                        </a:cubicBezTo>
                        <a:cubicBezTo>
                          <a:pt x="2" y="0"/>
                          <a:pt x="0" y="9"/>
                          <a:pt x="5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7" name="Freeform 85"/>
                  <p:cNvSpPr/>
                  <p:nvPr/>
                </p:nvSpPr>
                <p:spPr bwMode="auto">
                  <a:xfrm>
                    <a:off x="6962776" y="1343026"/>
                    <a:ext cx="122238" cy="44450"/>
                  </a:xfrm>
                  <a:custGeom>
                    <a:avLst/>
                    <a:gdLst>
                      <a:gd name="T0" fmla="*/ 3 w 117"/>
                      <a:gd name="T1" fmla="*/ 4 h 43"/>
                      <a:gd name="T2" fmla="*/ 109 w 117"/>
                      <a:gd name="T3" fmla="*/ 41 h 43"/>
                      <a:gd name="T4" fmla="*/ 113 w 117"/>
                      <a:gd name="T5" fmla="*/ 35 h 43"/>
                      <a:gd name="T6" fmla="*/ 3 w 117"/>
                      <a:gd name="T7" fmla="*/ 0 h 43"/>
                      <a:gd name="T8" fmla="*/ 3 w 117"/>
                      <a:gd name="T9" fmla="*/ 4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43">
                        <a:moveTo>
                          <a:pt x="3" y="4"/>
                        </a:moveTo>
                        <a:cubicBezTo>
                          <a:pt x="41" y="6"/>
                          <a:pt x="76" y="23"/>
                          <a:pt x="109" y="41"/>
                        </a:cubicBezTo>
                        <a:cubicBezTo>
                          <a:pt x="113" y="43"/>
                          <a:pt x="117" y="37"/>
                          <a:pt x="113" y="35"/>
                        </a:cubicBezTo>
                        <a:cubicBezTo>
                          <a:pt x="79" y="13"/>
                          <a:pt x="43" y="0"/>
                          <a:pt x="3" y="0"/>
                        </a:cubicBezTo>
                        <a:cubicBezTo>
                          <a:pt x="0" y="0"/>
                          <a:pt x="0" y="4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8" name="Freeform 86"/>
                  <p:cNvSpPr/>
                  <p:nvPr/>
                </p:nvSpPr>
                <p:spPr bwMode="auto">
                  <a:xfrm>
                    <a:off x="7148513" y="1409701"/>
                    <a:ext cx="104775" cy="49213"/>
                  </a:xfrm>
                  <a:custGeom>
                    <a:avLst/>
                    <a:gdLst>
                      <a:gd name="T0" fmla="*/ 3 w 101"/>
                      <a:gd name="T1" fmla="*/ 6 h 47"/>
                      <a:gd name="T2" fmla="*/ 90 w 101"/>
                      <a:gd name="T3" fmla="*/ 45 h 47"/>
                      <a:gd name="T4" fmla="*/ 96 w 101"/>
                      <a:gd name="T5" fmla="*/ 35 h 47"/>
                      <a:gd name="T6" fmla="*/ 4 w 101"/>
                      <a:gd name="T7" fmla="*/ 0 h 47"/>
                      <a:gd name="T8" fmla="*/ 3 w 101"/>
                      <a:gd name="T9" fmla="*/ 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47">
                        <a:moveTo>
                          <a:pt x="3" y="6"/>
                        </a:moveTo>
                        <a:cubicBezTo>
                          <a:pt x="31" y="18"/>
                          <a:pt x="59" y="37"/>
                          <a:pt x="90" y="45"/>
                        </a:cubicBezTo>
                        <a:cubicBezTo>
                          <a:pt x="95" y="47"/>
                          <a:pt x="101" y="39"/>
                          <a:pt x="96" y="35"/>
                        </a:cubicBezTo>
                        <a:cubicBezTo>
                          <a:pt x="70" y="15"/>
                          <a:pt x="36" y="3"/>
                          <a:pt x="4" y="0"/>
                        </a:cubicBezTo>
                        <a:cubicBezTo>
                          <a:pt x="1" y="0"/>
                          <a:pt x="0" y="4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9" name="Freeform 87"/>
                  <p:cNvSpPr/>
                  <p:nvPr/>
                </p:nvSpPr>
                <p:spPr bwMode="auto">
                  <a:xfrm>
                    <a:off x="7273926" y="1504951"/>
                    <a:ext cx="114300" cy="74613"/>
                  </a:xfrm>
                  <a:custGeom>
                    <a:avLst/>
                    <a:gdLst>
                      <a:gd name="T0" fmla="*/ 6 w 110"/>
                      <a:gd name="T1" fmla="*/ 10 h 71"/>
                      <a:gd name="T2" fmla="*/ 55 w 110"/>
                      <a:gd name="T3" fmla="*/ 40 h 71"/>
                      <a:gd name="T4" fmla="*/ 99 w 110"/>
                      <a:gd name="T5" fmla="*/ 67 h 71"/>
                      <a:gd name="T6" fmla="*/ 104 w 110"/>
                      <a:gd name="T7" fmla="*/ 58 h 71"/>
                      <a:gd name="T8" fmla="*/ 9 w 110"/>
                      <a:gd name="T9" fmla="*/ 0 h 71"/>
                      <a:gd name="T10" fmla="*/ 6 w 110"/>
                      <a:gd name="T11" fmla="*/ 1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0" h="71">
                        <a:moveTo>
                          <a:pt x="6" y="10"/>
                        </a:moveTo>
                        <a:cubicBezTo>
                          <a:pt x="24" y="16"/>
                          <a:pt x="41" y="28"/>
                          <a:pt x="55" y="40"/>
                        </a:cubicBezTo>
                        <a:cubicBezTo>
                          <a:pt x="69" y="51"/>
                          <a:pt x="83" y="59"/>
                          <a:pt x="99" y="67"/>
                        </a:cubicBezTo>
                        <a:cubicBezTo>
                          <a:pt x="105" y="71"/>
                          <a:pt x="110" y="62"/>
                          <a:pt x="104" y="58"/>
                        </a:cubicBezTo>
                        <a:cubicBezTo>
                          <a:pt x="73" y="35"/>
                          <a:pt x="49" y="6"/>
                          <a:pt x="9" y="0"/>
                        </a:cubicBezTo>
                        <a:cubicBezTo>
                          <a:pt x="3" y="0"/>
                          <a:pt x="0" y="8"/>
                          <a:pt x="6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0" name="Freeform 88"/>
                  <p:cNvSpPr/>
                  <p:nvPr/>
                </p:nvSpPr>
                <p:spPr bwMode="auto">
                  <a:xfrm>
                    <a:off x="7424738" y="1631951"/>
                    <a:ext cx="88900" cy="96838"/>
                  </a:xfrm>
                  <a:custGeom>
                    <a:avLst/>
                    <a:gdLst>
                      <a:gd name="T0" fmla="*/ 3 w 85"/>
                      <a:gd name="T1" fmla="*/ 9 h 93"/>
                      <a:gd name="T2" fmla="*/ 75 w 85"/>
                      <a:gd name="T3" fmla="*/ 89 h 93"/>
                      <a:gd name="T4" fmla="*/ 83 w 85"/>
                      <a:gd name="T5" fmla="*/ 83 h 93"/>
                      <a:gd name="T6" fmla="*/ 8 w 85"/>
                      <a:gd name="T7" fmla="*/ 2 h 93"/>
                      <a:gd name="T8" fmla="*/ 3 w 85"/>
                      <a:gd name="T9" fmla="*/ 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93">
                        <a:moveTo>
                          <a:pt x="3" y="9"/>
                        </a:moveTo>
                        <a:cubicBezTo>
                          <a:pt x="28" y="35"/>
                          <a:pt x="50" y="63"/>
                          <a:pt x="75" y="89"/>
                        </a:cubicBezTo>
                        <a:cubicBezTo>
                          <a:pt x="79" y="93"/>
                          <a:pt x="85" y="88"/>
                          <a:pt x="83" y="83"/>
                        </a:cubicBezTo>
                        <a:cubicBezTo>
                          <a:pt x="64" y="52"/>
                          <a:pt x="41" y="20"/>
                          <a:pt x="8" y="2"/>
                        </a:cubicBezTo>
                        <a:cubicBezTo>
                          <a:pt x="4" y="0"/>
                          <a:pt x="0" y="5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1" name="Freeform 89"/>
                  <p:cNvSpPr/>
                  <p:nvPr/>
                </p:nvSpPr>
                <p:spPr bwMode="auto">
                  <a:xfrm>
                    <a:off x="7540626" y="1792288"/>
                    <a:ext cx="53975" cy="84138"/>
                  </a:xfrm>
                  <a:custGeom>
                    <a:avLst/>
                    <a:gdLst>
                      <a:gd name="T0" fmla="*/ 2 w 52"/>
                      <a:gd name="T1" fmla="*/ 4 h 81"/>
                      <a:gd name="T2" fmla="*/ 22 w 52"/>
                      <a:gd name="T3" fmla="*/ 44 h 81"/>
                      <a:gd name="T4" fmla="*/ 45 w 52"/>
                      <a:gd name="T5" fmla="*/ 78 h 81"/>
                      <a:gd name="T6" fmla="*/ 50 w 52"/>
                      <a:gd name="T7" fmla="*/ 74 h 81"/>
                      <a:gd name="T8" fmla="*/ 32 w 52"/>
                      <a:gd name="T9" fmla="*/ 39 h 81"/>
                      <a:gd name="T10" fmla="*/ 6 w 52"/>
                      <a:gd name="T11" fmla="*/ 2 h 81"/>
                      <a:gd name="T12" fmla="*/ 2 w 52"/>
                      <a:gd name="T13" fmla="*/ 4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2" h="81">
                        <a:moveTo>
                          <a:pt x="2" y="4"/>
                        </a:moveTo>
                        <a:cubicBezTo>
                          <a:pt x="9" y="17"/>
                          <a:pt x="15" y="31"/>
                          <a:pt x="22" y="44"/>
                        </a:cubicBezTo>
                        <a:cubicBezTo>
                          <a:pt x="29" y="56"/>
                          <a:pt x="36" y="67"/>
                          <a:pt x="45" y="78"/>
                        </a:cubicBezTo>
                        <a:cubicBezTo>
                          <a:pt x="47" y="81"/>
                          <a:pt x="52" y="77"/>
                          <a:pt x="50" y="74"/>
                        </a:cubicBezTo>
                        <a:cubicBezTo>
                          <a:pt x="44" y="62"/>
                          <a:pt x="38" y="50"/>
                          <a:pt x="32" y="39"/>
                        </a:cubicBezTo>
                        <a:cubicBezTo>
                          <a:pt x="24" y="25"/>
                          <a:pt x="14" y="14"/>
                          <a:pt x="6" y="2"/>
                        </a:cubicBezTo>
                        <a:cubicBezTo>
                          <a:pt x="4" y="0"/>
                          <a:pt x="0" y="2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2" name="Freeform 90"/>
                  <p:cNvSpPr/>
                  <p:nvPr/>
                </p:nvSpPr>
                <p:spPr bwMode="auto">
                  <a:xfrm>
                    <a:off x="7627938" y="1963738"/>
                    <a:ext cx="57150" cy="109538"/>
                  </a:xfrm>
                  <a:custGeom>
                    <a:avLst/>
                    <a:gdLst>
                      <a:gd name="T0" fmla="*/ 2 w 55"/>
                      <a:gd name="T1" fmla="*/ 6 h 106"/>
                      <a:gd name="T2" fmla="*/ 45 w 55"/>
                      <a:gd name="T3" fmla="*/ 102 h 106"/>
                      <a:gd name="T4" fmla="*/ 53 w 55"/>
                      <a:gd name="T5" fmla="*/ 98 h 106"/>
                      <a:gd name="T6" fmla="*/ 9 w 55"/>
                      <a:gd name="T7" fmla="*/ 3 h 106"/>
                      <a:gd name="T8" fmla="*/ 2 w 55"/>
                      <a:gd name="T9" fmla="*/ 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106">
                        <a:moveTo>
                          <a:pt x="2" y="6"/>
                        </a:moveTo>
                        <a:cubicBezTo>
                          <a:pt x="14" y="39"/>
                          <a:pt x="30" y="70"/>
                          <a:pt x="45" y="102"/>
                        </a:cubicBezTo>
                        <a:cubicBezTo>
                          <a:pt x="47" y="106"/>
                          <a:pt x="55" y="103"/>
                          <a:pt x="53" y="98"/>
                        </a:cubicBezTo>
                        <a:cubicBezTo>
                          <a:pt x="42" y="65"/>
                          <a:pt x="28" y="33"/>
                          <a:pt x="9" y="3"/>
                        </a:cubicBezTo>
                        <a:cubicBezTo>
                          <a:pt x="7" y="0"/>
                          <a:pt x="0" y="2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3" name="Freeform 91"/>
                  <p:cNvSpPr/>
                  <p:nvPr/>
                </p:nvSpPr>
                <p:spPr bwMode="auto">
                  <a:xfrm>
                    <a:off x="7700963" y="2119313"/>
                    <a:ext cx="49213" cy="73025"/>
                  </a:xfrm>
                  <a:custGeom>
                    <a:avLst/>
                    <a:gdLst>
                      <a:gd name="T0" fmla="*/ 2 w 47"/>
                      <a:gd name="T1" fmla="*/ 9 h 70"/>
                      <a:gd name="T2" fmla="*/ 32 w 47"/>
                      <a:gd name="T3" fmla="*/ 63 h 70"/>
                      <a:gd name="T4" fmla="*/ 43 w 47"/>
                      <a:gd name="T5" fmla="*/ 54 h 70"/>
                      <a:gd name="T6" fmla="*/ 13 w 47"/>
                      <a:gd name="T7" fmla="*/ 4 h 70"/>
                      <a:gd name="T8" fmla="*/ 2 w 47"/>
                      <a:gd name="T9" fmla="*/ 9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70">
                        <a:moveTo>
                          <a:pt x="2" y="9"/>
                        </a:moveTo>
                        <a:cubicBezTo>
                          <a:pt x="9" y="29"/>
                          <a:pt x="18" y="47"/>
                          <a:pt x="32" y="63"/>
                        </a:cubicBezTo>
                        <a:cubicBezTo>
                          <a:pt x="37" y="70"/>
                          <a:pt x="47" y="61"/>
                          <a:pt x="43" y="54"/>
                        </a:cubicBezTo>
                        <a:cubicBezTo>
                          <a:pt x="34" y="37"/>
                          <a:pt x="24" y="20"/>
                          <a:pt x="13" y="4"/>
                        </a:cubicBezTo>
                        <a:cubicBezTo>
                          <a:pt x="9" y="0"/>
                          <a:pt x="0" y="2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4" name="Freeform 92"/>
                  <p:cNvSpPr/>
                  <p:nvPr/>
                </p:nvSpPr>
                <p:spPr bwMode="auto">
                  <a:xfrm>
                    <a:off x="8164513" y="3827463"/>
                    <a:ext cx="123825" cy="60325"/>
                  </a:xfrm>
                  <a:custGeom>
                    <a:avLst/>
                    <a:gdLst>
                      <a:gd name="T0" fmla="*/ 1 w 118"/>
                      <a:gd name="T1" fmla="*/ 59 h 59"/>
                      <a:gd name="T2" fmla="*/ 115 w 118"/>
                      <a:gd name="T3" fmla="*/ 6 h 59"/>
                      <a:gd name="T4" fmla="*/ 112 w 118"/>
                      <a:gd name="T5" fmla="*/ 0 h 59"/>
                      <a:gd name="T6" fmla="*/ 0 w 118"/>
                      <a:gd name="T7" fmla="*/ 58 h 59"/>
                      <a:gd name="T8" fmla="*/ 1 w 118"/>
                      <a:gd name="T9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8" h="59">
                        <a:moveTo>
                          <a:pt x="1" y="59"/>
                        </a:moveTo>
                        <a:cubicBezTo>
                          <a:pt x="41" y="56"/>
                          <a:pt x="81" y="26"/>
                          <a:pt x="115" y="6"/>
                        </a:cubicBezTo>
                        <a:cubicBezTo>
                          <a:pt x="118" y="4"/>
                          <a:pt x="116" y="0"/>
                          <a:pt x="112" y="0"/>
                        </a:cubicBezTo>
                        <a:cubicBezTo>
                          <a:pt x="73" y="9"/>
                          <a:pt x="33" y="35"/>
                          <a:pt x="0" y="58"/>
                        </a:cubicBezTo>
                        <a:cubicBezTo>
                          <a:pt x="0" y="58"/>
                          <a:pt x="0" y="59"/>
                          <a:pt x="1" y="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415" name="Text Box 414"/>
            <p:cNvSpPr txBox="1"/>
            <p:nvPr/>
          </p:nvSpPr>
          <p:spPr>
            <a:xfrm flipH="1">
              <a:off x="12001" y="7784"/>
              <a:ext cx="3262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 flipH="1">
            <a:off x="7395210" y="1015365"/>
            <a:ext cx="4221480" cy="1903730"/>
            <a:chOff x="11273" y="4463"/>
            <a:chExt cx="6648" cy="2998"/>
          </a:xfrm>
        </p:grpSpPr>
        <p:sp>
          <p:nvSpPr>
            <p:cNvPr id="44" name="Google Shape;1289;p42"/>
            <p:cNvSpPr/>
            <p:nvPr/>
          </p:nvSpPr>
          <p:spPr>
            <a:xfrm rot="10800000" flipV="1">
              <a:off x="11273" y="4463"/>
              <a:ext cx="6648" cy="2998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rgbClr val="AFF3FF"/>
            </a:solidFill>
            <a:ln>
              <a:solidFill>
                <a:srgbClr val="0070C0"/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Text Box 44"/>
            <p:cNvSpPr txBox="1"/>
            <p:nvPr/>
          </p:nvSpPr>
          <p:spPr>
            <a:xfrm>
              <a:off x="11433" y="4615"/>
              <a:ext cx="5996" cy="227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21560" y="3736340"/>
            <a:ext cx="7832725" cy="688340"/>
            <a:chOff x="3656" y="5884"/>
            <a:chExt cx="12335" cy="1084"/>
          </a:xfrm>
        </p:grpSpPr>
        <p:sp>
          <p:nvSpPr>
            <p:cNvPr id="2" name="Cube 1"/>
            <p:cNvSpPr/>
            <p:nvPr/>
          </p:nvSpPr>
          <p:spPr>
            <a:xfrm>
              <a:off x="3656" y="5884"/>
              <a:ext cx="1216" cy="1084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ube 2"/>
            <p:cNvSpPr/>
            <p:nvPr/>
          </p:nvSpPr>
          <p:spPr>
            <a:xfrm>
              <a:off x="4824" y="5884"/>
              <a:ext cx="1216" cy="1084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ube 3"/>
            <p:cNvSpPr/>
            <p:nvPr/>
          </p:nvSpPr>
          <p:spPr>
            <a:xfrm>
              <a:off x="6973" y="5884"/>
              <a:ext cx="1216" cy="1084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ube 4"/>
            <p:cNvSpPr/>
            <p:nvPr/>
          </p:nvSpPr>
          <p:spPr>
            <a:xfrm>
              <a:off x="8141" y="5884"/>
              <a:ext cx="1216" cy="1084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10290" y="5884"/>
              <a:ext cx="1216" cy="1084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1458" y="5884"/>
              <a:ext cx="1216" cy="1084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13607" y="5884"/>
              <a:ext cx="1216" cy="1084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be 13"/>
            <p:cNvSpPr/>
            <p:nvPr/>
          </p:nvSpPr>
          <p:spPr>
            <a:xfrm>
              <a:off x="14775" y="5884"/>
              <a:ext cx="1216" cy="1084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97" y="182257"/>
            <a:ext cx="1476375" cy="8286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" y="0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478915" y="711200"/>
            <a:ext cx="9829800" cy="4222115"/>
            <a:chOff x="2329" y="-40"/>
            <a:chExt cx="15480" cy="6649"/>
          </a:xfrm>
        </p:grpSpPr>
        <p:pic>
          <p:nvPicPr>
            <p:cNvPr id="35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82" y="-40"/>
              <a:ext cx="5636" cy="5636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2329" y="2129"/>
              <a:ext cx="15480" cy="4480"/>
              <a:chOff x="2329" y="2129"/>
              <a:chExt cx="15480" cy="448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329" y="2129"/>
                <a:ext cx="15480" cy="4481"/>
              </a:xfrm>
              <a:prstGeom prst="roundRect">
                <a:avLst/>
              </a:prstGeom>
              <a:solidFill>
                <a:srgbClr val="FEECD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529" y="2305"/>
                <a:ext cx="15082" cy="4110"/>
              </a:xfrm>
              <a:prstGeom prst="round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60045" y="193675"/>
            <a:ext cx="2259330" cy="987425"/>
            <a:chOff x="567" y="305"/>
            <a:chExt cx="3558" cy="1555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8"/>
              <a:ext cx="2759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97" y="182257"/>
            <a:ext cx="1476375" cy="828675"/>
          </a:xfrm>
          <a:prstGeom prst="rect">
            <a:avLst/>
          </a:prstGeom>
        </p:spPr>
      </p:pic>
      <p:sp>
        <p:nvSpPr>
          <p:cNvPr id="26" name="Cube 25"/>
          <p:cNvSpPr/>
          <p:nvPr/>
        </p:nvSpPr>
        <p:spPr>
          <a:xfrm>
            <a:off x="2321560" y="37363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3063240" y="37363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427855" y="37363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169535" y="37363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534150" y="37363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75830" y="37363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8640445" y="37363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9382125" y="37363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41"/>
          <p:cNvSpPr txBox="1"/>
          <p:nvPr/>
        </p:nvSpPr>
        <p:spPr>
          <a:xfrm>
            <a:off x="4529138" y="2200275"/>
            <a:ext cx="313372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6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4 = </a:t>
            </a:r>
            <a:r>
              <a:rPr lang="en-US" sz="66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6600" b="1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611620" y="-23495"/>
            <a:ext cx="4234180" cy="2128520"/>
            <a:chOff x="10412" y="-37"/>
            <a:chExt cx="6668" cy="3352"/>
          </a:xfrm>
        </p:grpSpPr>
        <p:grpSp>
          <p:nvGrpSpPr>
            <p:cNvPr id="323" name="Group 322"/>
            <p:cNvGrpSpPr/>
            <p:nvPr/>
          </p:nvGrpSpPr>
          <p:grpSpPr>
            <a:xfrm flipH="1">
              <a:off x="10412" y="-37"/>
              <a:ext cx="6668" cy="3352"/>
              <a:chOff x="11898" y="4722"/>
              <a:chExt cx="4868" cy="1920"/>
            </a:xfrm>
          </p:grpSpPr>
          <p:sp>
            <p:nvSpPr>
              <p:cNvPr id="324" name="Freeform 323"/>
              <p:cNvSpPr/>
              <p:nvPr/>
            </p:nvSpPr>
            <p:spPr>
              <a:xfrm>
                <a:off x="12095" y="4739"/>
                <a:ext cx="4633" cy="1834"/>
              </a:xfrm>
              <a:custGeom>
                <a:avLst/>
                <a:gdLst>
                  <a:gd name="connisteX0" fmla="*/ 987425 w 2941955"/>
                  <a:gd name="connsiteY0" fmla="*/ 155575 h 1164590"/>
                  <a:gd name="connisteX1" fmla="*/ 655955 w 2941955"/>
                  <a:gd name="connsiteY1" fmla="*/ 99060 h 1164590"/>
                  <a:gd name="connisteX2" fmla="*/ 360045 w 2941955"/>
                  <a:gd name="connsiteY2" fmla="*/ 141605 h 1164590"/>
                  <a:gd name="connisteX3" fmla="*/ 113030 w 2941955"/>
                  <a:gd name="connsiteY3" fmla="*/ 268605 h 1164590"/>
                  <a:gd name="connisteX4" fmla="*/ 0 w 2941955"/>
                  <a:gd name="connsiteY4" fmla="*/ 387985 h 1164590"/>
                  <a:gd name="connisteX5" fmla="*/ 77470 w 2941955"/>
                  <a:gd name="connsiteY5" fmla="*/ 536575 h 1164590"/>
                  <a:gd name="connisteX6" fmla="*/ 127000 w 2941955"/>
                  <a:gd name="connsiteY6" fmla="*/ 564515 h 1164590"/>
                  <a:gd name="connisteX7" fmla="*/ 0 w 2941955"/>
                  <a:gd name="connsiteY7" fmla="*/ 691515 h 1164590"/>
                  <a:gd name="connisteX8" fmla="*/ 42545 w 2941955"/>
                  <a:gd name="connsiteY8" fmla="*/ 875030 h 1164590"/>
                  <a:gd name="connisteX9" fmla="*/ 247015 w 2941955"/>
                  <a:gd name="connsiteY9" fmla="*/ 967105 h 1164590"/>
                  <a:gd name="connisteX10" fmla="*/ 662940 w 2941955"/>
                  <a:gd name="connsiteY10" fmla="*/ 981075 h 1164590"/>
                  <a:gd name="connisteX11" fmla="*/ 860425 w 2941955"/>
                  <a:gd name="connsiteY11" fmla="*/ 931545 h 1164590"/>
                  <a:gd name="connisteX12" fmla="*/ 889000 w 2941955"/>
                  <a:gd name="connsiteY12" fmla="*/ 1037590 h 1164590"/>
                  <a:gd name="connisteX13" fmla="*/ 1213485 w 2941955"/>
                  <a:gd name="connsiteY13" fmla="*/ 1122045 h 1164590"/>
                  <a:gd name="connisteX14" fmla="*/ 1524000 w 2941955"/>
                  <a:gd name="connsiteY14" fmla="*/ 1101090 h 1164590"/>
                  <a:gd name="connisteX15" fmla="*/ 2003425 w 2941955"/>
                  <a:gd name="connsiteY15" fmla="*/ 1164590 h 1164590"/>
                  <a:gd name="connisteX16" fmla="*/ 1884045 w 2941955"/>
                  <a:gd name="connsiteY16" fmla="*/ 1002030 h 1164590"/>
                  <a:gd name="connisteX17" fmla="*/ 2145030 w 2941955"/>
                  <a:gd name="connsiteY17" fmla="*/ 1002030 h 1164590"/>
                  <a:gd name="connisteX18" fmla="*/ 2447925 w 2941955"/>
                  <a:gd name="connsiteY18" fmla="*/ 917575 h 1164590"/>
                  <a:gd name="connisteX19" fmla="*/ 2546985 w 2941955"/>
                  <a:gd name="connsiteY19" fmla="*/ 861060 h 1164590"/>
                  <a:gd name="connisteX20" fmla="*/ 2511425 w 2941955"/>
                  <a:gd name="connsiteY20" fmla="*/ 720090 h 1164590"/>
                  <a:gd name="connisteX21" fmla="*/ 2730500 w 2941955"/>
                  <a:gd name="connsiteY21" fmla="*/ 698500 h 1164590"/>
                  <a:gd name="connisteX22" fmla="*/ 2941955 w 2941955"/>
                  <a:gd name="connsiteY22" fmla="*/ 514985 h 1164590"/>
                  <a:gd name="connisteX23" fmla="*/ 2773045 w 2941955"/>
                  <a:gd name="connsiteY23" fmla="*/ 324485 h 1164590"/>
                  <a:gd name="connisteX24" fmla="*/ 2497455 w 2941955"/>
                  <a:gd name="connsiteY24" fmla="*/ 247015 h 1164590"/>
                  <a:gd name="connisteX25" fmla="*/ 2335530 w 2941955"/>
                  <a:gd name="connsiteY25" fmla="*/ 240030 h 1164590"/>
                  <a:gd name="connisteX26" fmla="*/ 2145030 w 2941955"/>
                  <a:gd name="connsiteY26" fmla="*/ 92075 h 1164590"/>
                  <a:gd name="connisteX27" fmla="*/ 1820545 w 2941955"/>
                  <a:gd name="connsiteY27" fmla="*/ 0 h 1164590"/>
                  <a:gd name="connisteX28" fmla="*/ 1460500 w 2941955"/>
                  <a:gd name="connsiteY28" fmla="*/ 6985 h 1164590"/>
                  <a:gd name="connisteX29" fmla="*/ 1100455 w 2941955"/>
                  <a:gd name="connsiteY29" fmla="*/ 78105 h 1164590"/>
                  <a:gd name="connisteX30" fmla="*/ 987425 w 2941955"/>
                  <a:gd name="connsiteY30" fmla="*/ 155575 h 116459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  <a:cxn ang="0">
                    <a:pos x="connisteX19" y="connsiteY19"/>
                  </a:cxn>
                  <a:cxn ang="0">
                    <a:pos x="connisteX20" y="connsiteY20"/>
                  </a:cxn>
                  <a:cxn ang="0">
                    <a:pos x="connisteX21" y="connsiteY21"/>
                  </a:cxn>
                  <a:cxn ang="0">
                    <a:pos x="connisteX22" y="connsiteY22"/>
                  </a:cxn>
                  <a:cxn ang="0">
                    <a:pos x="connisteX23" y="connsiteY23"/>
                  </a:cxn>
                  <a:cxn ang="0">
                    <a:pos x="connisteX24" y="connsiteY24"/>
                  </a:cxn>
                  <a:cxn ang="0">
                    <a:pos x="connisteX25" y="connsiteY25"/>
                  </a:cxn>
                  <a:cxn ang="0">
                    <a:pos x="connisteX26" y="connsiteY26"/>
                  </a:cxn>
                  <a:cxn ang="0">
                    <a:pos x="connisteX27" y="connsiteY27"/>
                  </a:cxn>
                  <a:cxn ang="0">
                    <a:pos x="connisteX28" y="connsiteY28"/>
                  </a:cxn>
                  <a:cxn ang="0">
                    <a:pos x="connisteX29" y="connsiteY29"/>
                  </a:cxn>
                  <a:cxn ang="0">
                    <a:pos x="connisteX30" y="connsiteY30"/>
                  </a:cxn>
                </a:cxnLst>
                <a:rect l="l" t="t" r="r" b="b"/>
                <a:pathLst>
                  <a:path w="2941955" h="1164590">
                    <a:moveTo>
                      <a:pt x="987425" y="155575"/>
                    </a:moveTo>
                    <a:lnTo>
                      <a:pt x="655955" y="99060"/>
                    </a:lnTo>
                    <a:lnTo>
                      <a:pt x="360045" y="141605"/>
                    </a:lnTo>
                    <a:lnTo>
                      <a:pt x="113030" y="268605"/>
                    </a:lnTo>
                    <a:lnTo>
                      <a:pt x="0" y="387985"/>
                    </a:lnTo>
                    <a:lnTo>
                      <a:pt x="77470" y="536575"/>
                    </a:lnTo>
                    <a:lnTo>
                      <a:pt x="127000" y="564515"/>
                    </a:lnTo>
                    <a:lnTo>
                      <a:pt x="0" y="691515"/>
                    </a:lnTo>
                    <a:lnTo>
                      <a:pt x="42545" y="875030"/>
                    </a:lnTo>
                    <a:lnTo>
                      <a:pt x="247015" y="967105"/>
                    </a:lnTo>
                    <a:lnTo>
                      <a:pt x="662940" y="981075"/>
                    </a:lnTo>
                    <a:lnTo>
                      <a:pt x="860425" y="931545"/>
                    </a:lnTo>
                    <a:lnTo>
                      <a:pt x="889000" y="1037590"/>
                    </a:lnTo>
                    <a:lnTo>
                      <a:pt x="1213485" y="1122045"/>
                    </a:lnTo>
                    <a:lnTo>
                      <a:pt x="1524000" y="1101090"/>
                    </a:lnTo>
                    <a:lnTo>
                      <a:pt x="2003425" y="1164590"/>
                    </a:lnTo>
                    <a:lnTo>
                      <a:pt x="1884045" y="1002030"/>
                    </a:lnTo>
                    <a:lnTo>
                      <a:pt x="2145030" y="1002030"/>
                    </a:lnTo>
                    <a:lnTo>
                      <a:pt x="2447925" y="917575"/>
                    </a:lnTo>
                    <a:lnTo>
                      <a:pt x="2546985" y="861060"/>
                    </a:lnTo>
                    <a:lnTo>
                      <a:pt x="2511425" y="720090"/>
                    </a:lnTo>
                    <a:lnTo>
                      <a:pt x="2730500" y="698500"/>
                    </a:lnTo>
                    <a:lnTo>
                      <a:pt x="2941955" y="514985"/>
                    </a:lnTo>
                    <a:lnTo>
                      <a:pt x="2773045" y="324485"/>
                    </a:lnTo>
                    <a:lnTo>
                      <a:pt x="2497455" y="247015"/>
                    </a:lnTo>
                    <a:lnTo>
                      <a:pt x="2335530" y="240030"/>
                    </a:lnTo>
                    <a:lnTo>
                      <a:pt x="2145030" y="92075"/>
                    </a:lnTo>
                    <a:lnTo>
                      <a:pt x="1820545" y="0"/>
                    </a:lnTo>
                    <a:lnTo>
                      <a:pt x="1460500" y="6985"/>
                    </a:lnTo>
                    <a:lnTo>
                      <a:pt x="1100455" y="78105"/>
                    </a:lnTo>
                    <a:lnTo>
                      <a:pt x="987425" y="1555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5" name="组合 4"/>
              <p:cNvGrpSpPr/>
              <p:nvPr/>
            </p:nvGrpSpPr>
            <p:grpSpPr>
              <a:xfrm>
                <a:off x="11898" y="4722"/>
                <a:ext cx="4868" cy="1921"/>
                <a:chOff x="3246438" y="1068388"/>
                <a:chExt cx="5711825" cy="4678363"/>
              </a:xfrm>
              <a:solidFill>
                <a:schemeClr val="tx1"/>
              </a:solidFill>
            </p:grpSpPr>
            <p:sp>
              <p:nvSpPr>
                <p:cNvPr id="326" name="Freeform 325"/>
                <p:cNvSpPr/>
                <p:nvPr/>
              </p:nvSpPr>
              <p:spPr bwMode="auto">
                <a:xfrm>
                  <a:off x="3251201" y="3335338"/>
                  <a:ext cx="1773238" cy="1609725"/>
                </a:xfrm>
                <a:custGeom>
                  <a:avLst/>
                  <a:gdLst>
                    <a:gd name="T0" fmla="*/ 1697 w 1708"/>
                    <a:gd name="T1" fmla="*/ 1365 h 1551"/>
                    <a:gd name="T2" fmla="*/ 1422 w 1708"/>
                    <a:gd name="T3" fmla="*/ 1470 h 1551"/>
                    <a:gd name="T4" fmla="*/ 1072 w 1708"/>
                    <a:gd name="T5" fmla="*/ 1471 h 1551"/>
                    <a:gd name="T6" fmla="*/ 478 w 1708"/>
                    <a:gd name="T7" fmla="*/ 1262 h 1551"/>
                    <a:gd name="T8" fmla="*/ 166 w 1708"/>
                    <a:gd name="T9" fmla="*/ 672 h 1551"/>
                    <a:gd name="T10" fmla="*/ 422 w 1708"/>
                    <a:gd name="T11" fmla="*/ 54 h 1551"/>
                    <a:gd name="T12" fmla="*/ 393 w 1708"/>
                    <a:gd name="T13" fmla="*/ 16 h 1551"/>
                    <a:gd name="T14" fmla="*/ 349 w 1708"/>
                    <a:gd name="T15" fmla="*/ 1214 h 1551"/>
                    <a:gd name="T16" fmla="*/ 906 w 1708"/>
                    <a:gd name="T17" fmla="*/ 1500 h 1551"/>
                    <a:gd name="T18" fmla="*/ 1579 w 1708"/>
                    <a:gd name="T19" fmla="*/ 1467 h 1551"/>
                    <a:gd name="T20" fmla="*/ 1704 w 1708"/>
                    <a:gd name="T21" fmla="*/ 1373 h 1551"/>
                    <a:gd name="T22" fmla="*/ 1697 w 1708"/>
                    <a:gd name="T23" fmla="*/ 1365 h 1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8" h="1551">
                      <a:moveTo>
                        <a:pt x="1697" y="1365"/>
                      </a:moveTo>
                      <a:cubicBezTo>
                        <a:pt x="1630" y="1437"/>
                        <a:pt x="1515" y="1458"/>
                        <a:pt x="1422" y="1470"/>
                      </a:cubicBezTo>
                      <a:cubicBezTo>
                        <a:pt x="1307" y="1486"/>
                        <a:pt x="1188" y="1481"/>
                        <a:pt x="1072" y="1471"/>
                      </a:cubicBezTo>
                      <a:cubicBezTo>
                        <a:pt x="854" y="1452"/>
                        <a:pt x="649" y="1407"/>
                        <a:pt x="478" y="1262"/>
                      </a:cubicBezTo>
                      <a:cubicBezTo>
                        <a:pt x="305" y="1115"/>
                        <a:pt x="190" y="898"/>
                        <a:pt x="166" y="672"/>
                      </a:cubicBezTo>
                      <a:cubicBezTo>
                        <a:pt x="142" y="434"/>
                        <a:pt x="242" y="210"/>
                        <a:pt x="422" y="54"/>
                      </a:cubicBezTo>
                      <a:cubicBezTo>
                        <a:pt x="442" y="36"/>
                        <a:pt x="414" y="0"/>
                        <a:pt x="393" y="16"/>
                      </a:cubicBezTo>
                      <a:cubicBezTo>
                        <a:pt x="0" y="317"/>
                        <a:pt x="41" y="866"/>
                        <a:pt x="349" y="1214"/>
                      </a:cubicBezTo>
                      <a:cubicBezTo>
                        <a:pt x="495" y="1380"/>
                        <a:pt x="690" y="1468"/>
                        <a:pt x="906" y="1500"/>
                      </a:cubicBezTo>
                      <a:cubicBezTo>
                        <a:pt x="1121" y="1532"/>
                        <a:pt x="1372" y="1551"/>
                        <a:pt x="1579" y="1467"/>
                      </a:cubicBezTo>
                      <a:cubicBezTo>
                        <a:pt x="1629" y="1447"/>
                        <a:pt x="1671" y="1415"/>
                        <a:pt x="1704" y="1373"/>
                      </a:cubicBezTo>
                      <a:cubicBezTo>
                        <a:pt x="1708" y="1368"/>
                        <a:pt x="1702" y="1361"/>
                        <a:pt x="1697" y="13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3246438" y="1457326"/>
                  <a:ext cx="2112963" cy="1933575"/>
                </a:xfrm>
                <a:custGeom>
                  <a:avLst/>
                  <a:gdLst>
                    <a:gd name="T0" fmla="*/ 394 w 2035"/>
                    <a:gd name="T1" fmla="*/ 1839 h 1862"/>
                    <a:gd name="T2" fmla="*/ 299 w 2035"/>
                    <a:gd name="T3" fmla="*/ 1656 h 1862"/>
                    <a:gd name="T4" fmla="*/ 221 w 2035"/>
                    <a:gd name="T5" fmla="*/ 1452 h 1862"/>
                    <a:gd name="T6" fmla="*/ 241 w 2035"/>
                    <a:gd name="T7" fmla="*/ 997 h 1862"/>
                    <a:gd name="T8" fmla="*/ 650 w 2035"/>
                    <a:gd name="T9" fmla="*/ 365 h 1862"/>
                    <a:gd name="T10" fmla="*/ 1301 w 2035"/>
                    <a:gd name="T11" fmla="*/ 65 h 1862"/>
                    <a:gd name="T12" fmla="*/ 1991 w 2035"/>
                    <a:gd name="T13" fmla="*/ 323 h 1862"/>
                    <a:gd name="T14" fmla="*/ 2019 w 2035"/>
                    <a:gd name="T15" fmla="*/ 295 h 1862"/>
                    <a:gd name="T16" fmla="*/ 1371 w 2035"/>
                    <a:gd name="T17" fmla="*/ 0 h 1862"/>
                    <a:gd name="T18" fmla="*/ 709 w 2035"/>
                    <a:gd name="T19" fmla="*/ 241 h 1862"/>
                    <a:gd name="T20" fmla="*/ 226 w 2035"/>
                    <a:gd name="T21" fmla="*/ 1619 h 1862"/>
                    <a:gd name="T22" fmla="*/ 375 w 2035"/>
                    <a:gd name="T23" fmla="*/ 1851 h 1862"/>
                    <a:gd name="T24" fmla="*/ 394 w 2035"/>
                    <a:gd name="T25" fmla="*/ 1839 h 1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35" h="1862">
                      <a:moveTo>
                        <a:pt x="394" y="1839"/>
                      </a:moveTo>
                      <a:cubicBezTo>
                        <a:pt x="360" y="1781"/>
                        <a:pt x="330" y="1716"/>
                        <a:pt x="299" y="1656"/>
                      </a:cubicBezTo>
                      <a:cubicBezTo>
                        <a:pt x="266" y="1591"/>
                        <a:pt x="240" y="1523"/>
                        <a:pt x="221" y="1452"/>
                      </a:cubicBezTo>
                      <a:cubicBezTo>
                        <a:pt x="181" y="1301"/>
                        <a:pt x="199" y="1146"/>
                        <a:pt x="241" y="997"/>
                      </a:cubicBezTo>
                      <a:cubicBezTo>
                        <a:pt x="310" y="752"/>
                        <a:pt x="461" y="533"/>
                        <a:pt x="650" y="365"/>
                      </a:cubicBezTo>
                      <a:cubicBezTo>
                        <a:pt x="830" y="204"/>
                        <a:pt x="1059" y="88"/>
                        <a:pt x="1301" y="65"/>
                      </a:cubicBezTo>
                      <a:cubicBezTo>
                        <a:pt x="1565" y="40"/>
                        <a:pt x="1795" y="154"/>
                        <a:pt x="1991" y="323"/>
                      </a:cubicBezTo>
                      <a:cubicBezTo>
                        <a:pt x="2010" y="340"/>
                        <a:pt x="2035" y="315"/>
                        <a:pt x="2019" y="295"/>
                      </a:cubicBezTo>
                      <a:cubicBezTo>
                        <a:pt x="1859" y="102"/>
                        <a:pt x="1621" y="0"/>
                        <a:pt x="1371" y="0"/>
                      </a:cubicBezTo>
                      <a:cubicBezTo>
                        <a:pt x="1131" y="0"/>
                        <a:pt x="899" y="101"/>
                        <a:pt x="709" y="241"/>
                      </a:cubicBezTo>
                      <a:cubicBezTo>
                        <a:pt x="298" y="545"/>
                        <a:pt x="0" y="1121"/>
                        <a:pt x="226" y="1619"/>
                      </a:cubicBezTo>
                      <a:cubicBezTo>
                        <a:pt x="266" y="1706"/>
                        <a:pt x="320" y="1775"/>
                        <a:pt x="375" y="1851"/>
                      </a:cubicBezTo>
                      <a:cubicBezTo>
                        <a:pt x="384" y="1862"/>
                        <a:pt x="402" y="1852"/>
                        <a:pt x="394" y="18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5292726" y="1068388"/>
                  <a:ext cx="2541588" cy="1016000"/>
                </a:xfrm>
                <a:custGeom>
                  <a:avLst/>
                  <a:gdLst>
                    <a:gd name="T0" fmla="*/ 38 w 2447"/>
                    <a:gd name="T1" fmla="*/ 664 h 979"/>
                    <a:gd name="T2" fmla="*/ 1375 w 2447"/>
                    <a:gd name="T3" fmla="*/ 104 h 979"/>
                    <a:gd name="T4" fmla="*/ 2005 w 2447"/>
                    <a:gd name="T5" fmla="*/ 373 h 979"/>
                    <a:gd name="T6" fmla="*/ 2402 w 2447"/>
                    <a:gd name="T7" fmla="*/ 953 h 979"/>
                    <a:gd name="T8" fmla="*/ 2442 w 2447"/>
                    <a:gd name="T9" fmla="*/ 943 h 979"/>
                    <a:gd name="T10" fmla="*/ 1377 w 2447"/>
                    <a:gd name="T11" fmla="*/ 41 h 979"/>
                    <a:gd name="T12" fmla="*/ 622 w 2447"/>
                    <a:gd name="T13" fmla="*/ 99 h 979"/>
                    <a:gd name="T14" fmla="*/ 15 w 2447"/>
                    <a:gd name="T15" fmla="*/ 622 h 979"/>
                    <a:gd name="T16" fmla="*/ 6 w 2447"/>
                    <a:gd name="T17" fmla="*/ 656 h 979"/>
                    <a:gd name="T18" fmla="*/ 38 w 2447"/>
                    <a:gd name="T19" fmla="*/ 664 h 9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47" h="979">
                      <a:moveTo>
                        <a:pt x="38" y="664"/>
                      </a:moveTo>
                      <a:cubicBezTo>
                        <a:pt x="235" y="159"/>
                        <a:pt x="897" y="25"/>
                        <a:pt x="1375" y="104"/>
                      </a:cubicBezTo>
                      <a:cubicBezTo>
                        <a:pt x="1602" y="141"/>
                        <a:pt x="1823" y="231"/>
                        <a:pt x="2005" y="373"/>
                      </a:cubicBezTo>
                      <a:cubicBezTo>
                        <a:pt x="2195" y="521"/>
                        <a:pt x="2325" y="727"/>
                        <a:pt x="2402" y="953"/>
                      </a:cubicBezTo>
                      <a:cubicBezTo>
                        <a:pt x="2411" y="979"/>
                        <a:pt x="2447" y="968"/>
                        <a:pt x="2442" y="943"/>
                      </a:cubicBezTo>
                      <a:cubicBezTo>
                        <a:pt x="2340" y="436"/>
                        <a:pt x="1862" y="118"/>
                        <a:pt x="1377" y="41"/>
                      </a:cubicBezTo>
                      <a:cubicBezTo>
                        <a:pt x="1125" y="0"/>
                        <a:pt x="864" y="21"/>
                        <a:pt x="622" y="99"/>
                      </a:cubicBezTo>
                      <a:cubicBezTo>
                        <a:pt x="370" y="180"/>
                        <a:pt x="103" y="360"/>
                        <a:pt x="15" y="622"/>
                      </a:cubicBezTo>
                      <a:cubicBezTo>
                        <a:pt x="13" y="633"/>
                        <a:pt x="10" y="645"/>
                        <a:pt x="6" y="656"/>
                      </a:cubicBezTo>
                      <a:cubicBezTo>
                        <a:pt x="0" y="676"/>
                        <a:pt x="30" y="683"/>
                        <a:pt x="38" y="6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7777163" y="1998663"/>
                  <a:ext cx="1181100" cy="2060575"/>
                </a:xfrm>
                <a:custGeom>
                  <a:avLst/>
                  <a:gdLst>
                    <a:gd name="T0" fmla="*/ 20 w 1137"/>
                    <a:gd name="T1" fmla="*/ 63 h 1984"/>
                    <a:gd name="T2" fmla="*/ 215 w 1137"/>
                    <a:gd name="T3" fmla="*/ 53 h 1984"/>
                    <a:gd name="T4" fmla="*/ 400 w 1137"/>
                    <a:gd name="T5" fmla="*/ 98 h 1984"/>
                    <a:gd name="T6" fmla="*/ 735 w 1137"/>
                    <a:gd name="T7" fmla="*/ 336 h 1984"/>
                    <a:gd name="T8" fmla="*/ 1044 w 1137"/>
                    <a:gd name="T9" fmla="*/ 988 h 1984"/>
                    <a:gd name="T10" fmla="*/ 897 w 1137"/>
                    <a:gd name="T11" fmla="*/ 1554 h 1984"/>
                    <a:gd name="T12" fmla="*/ 343 w 1137"/>
                    <a:gd name="T13" fmla="*/ 1942 h 1984"/>
                    <a:gd name="T14" fmla="*/ 358 w 1137"/>
                    <a:gd name="T15" fmla="*/ 1980 h 1984"/>
                    <a:gd name="T16" fmla="*/ 953 w 1137"/>
                    <a:gd name="T17" fmla="*/ 1587 h 1984"/>
                    <a:gd name="T18" fmla="*/ 1107 w 1137"/>
                    <a:gd name="T19" fmla="*/ 964 h 1984"/>
                    <a:gd name="T20" fmla="*/ 752 w 1137"/>
                    <a:gd name="T21" fmla="*/ 266 h 1984"/>
                    <a:gd name="T22" fmla="*/ 415 w 1137"/>
                    <a:gd name="T23" fmla="*/ 44 h 1984"/>
                    <a:gd name="T24" fmla="*/ 215 w 1137"/>
                    <a:gd name="T25" fmla="*/ 2 h 1984"/>
                    <a:gd name="T26" fmla="*/ 119 w 1137"/>
                    <a:gd name="T27" fmla="*/ 7 h 1984"/>
                    <a:gd name="T28" fmla="*/ 14 w 1137"/>
                    <a:gd name="T29" fmla="*/ 41 h 1984"/>
                    <a:gd name="T30" fmla="*/ 20 w 1137"/>
                    <a:gd name="T31" fmla="*/ 63 h 19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37" h="1984">
                      <a:moveTo>
                        <a:pt x="20" y="63"/>
                      </a:moveTo>
                      <a:cubicBezTo>
                        <a:pt x="80" y="48"/>
                        <a:pt x="154" y="49"/>
                        <a:pt x="215" y="53"/>
                      </a:cubicBezTo>
                      <a:cubicBezTo>
                        <a:pt x="278" y="57"/>
                        <a:pt x="341" y="76"/>
                        <a:pt x="400" y="98"/>
                      </a:cubicBezTo>
                      <a:cubicBezTo>
                        <a:pt x="528" y="148"/>
                        <a:pt x="641" y="238"/>
                        <a:pt x="735" y="336"/>
                      </a:cubicBezTo>
                      <a:cubicBezTo>
                        <a:pt x="900" y="510"/>
                        <a:pt x="1016" y="750"/>
                        <a:pt x="1044" y="988"/>
                      </a:cubicBezTo>
                      <a:cubicBezTo>
                        <a:pt x="1069" y="1190"/>
                        <a:pt x="1016" y="1389"/>
                        <a:pt x="897" y="1554"/>
                      </a:cubicBezTo>
                      <a:cubicBezTo>
                        <a:pt x="757" y="1747"/>
                        <a:pt x="548" y="1839"/>
                        <a:pt x="343" y="1942"/>
                      </a:cubicBezTo>
                      <a:cubicBezTo>
                        <a:pt x="321" y="1953"/>
                        <a:pt x="337" y="1984"/>
                        <a:pt x="358" y="1980"/>
                      </a:cubicBezTo>
                      <a:cubicBezTo>
                        <a:pt x="592" y="1933"/>
                        <a:pt x="812" y="1776"/>
                        <a:pt x="953" y="1587"/>
                      </a:cubicBezTo>
                      <a:cubicBezTo>
                        <a:pt x="1086" y="1410"/>
                        <a:pt x="1137" y="1182"/>
                        <a:pt x="1107" y="964"/>
                      </a:cubicBezTo>
                      <a:cubicBezTo>
                        <a:pt x="1071" y="703"/>
                        <a:pt x="938" y="452"/>
                        <a:pt x="752" y="266"/>
                      </a:cubicBezTo>
                      <a:cubicBezTo>
                        <a:pt x="656" y="170"/>
                        <a:pt x="542" y="93"/>
                        <a:pt x="415" y="44"/>
                      </a:cubicBezTo>
                      <a:cubicBezTo>
                        <a:pt x="351" y="19"/>
                        <a:pt x="283" y="6"/>
                        <a:pt x="215" y="2"/>
                      </a:cubicBezTo>
                      <a:cubicBezTo>
                        <a:pt x="183" y="0"/>
                        <a:pt x="150" y="2"/>
                        <a:pt x="119" y="7"/>
                      </a:cubicBezTo>
                      <a:cubicBezTo>
                        <a:pt x="78" y="13"/>
                        <a:pt x="52" y="27"/>
                        <a:pt x="14" y="41"/>
                      </a:cubicBezTo>
                      <a:cubicBezTo>
                        <a:pt x="0" y="46"/>
                        <a:pt x="6" y="66"/>
                        <a:pt x="20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30" name="Freeform 9"/>
                <p:cNvSpPr/>
                <p:nvPr/>
              </p:nvSpPr>
              <p:spPr bwMode="auto">
                <a:xfrm>
                  <a:off x="7016751" y="4010026"/>
                  <a:ext cx="1208088" cy="1095375"/>
                </a:xfrm>
                <a:custGeom>
                  <a:avLst/>
                  <a:gdLst>
                    <a:gd name="T0" fmla="*/ 1056 w 1164"/>
                    <a:gd name="T1" fmla="*/ 16 h 1055"/>
                    <a:gd name="T2" fmla="*/ 1085 w 1164"/>
                    <a:gd name="T3" fmla="*/ 64 h 1055"/>
                    <a:gd name="T4" fmla="*/ 1110 w 1164"/>
                    <a:gd name="T5" fmla="*/ 176 h 1055"/>
                    <a:gd name="T6" fmla="*/ 1081 w 1164"/>
                    <a:gd name="T7" fmla="*/ 362 h 1055"/>
                    <a:gd name="T8" fmla="*/ 828 w 1164"/>
                    <a:gd name="T9" fmla="*/ 714 h 1055"/>
                    <a:gd name="T10" fmla="*/ 30 w 1164"/>
                    <a:gd name="T11" fmla="*/ 996 h 1055"/>
                    <a:gd name="T12" fmla="*/ 30 w 1164"/>
                    <a:gd name="T13" fmla="*/ 1042 h 1055"/>
                    <a:gd name="T14" fmla="*/ 893 w 1164"/>
                    <a:gd name="T15" fmla="*/ 736 h 1055"/>
                    <a:gd name="T16" fmla="*/ 1143 w 1164"/>
                    <a:gd name="T17" fmla="*/ 346 h 1055"/>
                    <a:gd name="T18" fmla="*/ 1154 w 1164"/>
                    <a:gd name="T19" fmla="*/ 140 h 1055"/>
                    <a:gd name="T20" fmla="*/ 1121 w 1164"/>
                    <a:gd name="T21" fmla="*/ 43 h 1055"/>
                    <a:gd name="T22" fmla="*/ 1066 w 1164"/>
                    <a:gd name="T23" fmla="*/ 4 h 1055"/>
                    <a:gd name="T24" fmla="*/ 1056 w 1164"/>
                    <a:gd name="T25" fmla="*/ 16 h 10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64" h="1055">
                      <a:moveTo>
                        <a:pt x="1056" y="16"/>
                      </a:moveTo>
                      <a:cubicBezTo>
                        <a:pt x="1068" y="25"/>
                        <a:pt x="1078" y="52"/>
                        <a:pt x="1085" y="64"/>
                      </a:cubicBezTo>
                      <a:cubicBezTo>
                        <a:pt x="1104" y="97"/>
                        <a:pt x="1108" y="139"/>
                        <a:pt x="1110" y="176"/>
                      </a:cubicBezTo>
                      <a:cubicBezTo>
                        <a:pt x="1115" y="240"/>
                        <a:pt x="1103" y="302"/>
                        <a:pt x="1081" y="362"/>
                      </a:cubicBezTo>
                      <a:cubicBezTo>
                        <a:pt x="1032" y="501"/>
                        <a:pt x="939" y="620"/>
                        <a:pt x="828" y="714"/>
                      </a:cubicBezTo>
                      <a:cubicBezTo>
                        <a:pt x="609" y="901"/>
                        <a:pt x="312" y="981"/>
                        <a:pt x="30" y="996"/>
                      </a:cubicBezTo>
                      <a:cubicBezTo>
                        <a:pt x="0" y="998"/>
                        <a:pt x="0" y="1041"/>
                        <a:pt x="30" y="1042"/>
                      </a:cubicBezTo>
                      <a:cubicBezTo>
                        <a:pt x="339" y="1055"/>
                        <a:pt x="661" y="941"/>
                        <a:pt x="893" y="736"/>
                      </a:cubicBezTo>
                      <a:cubicBezTo>
                        <a:pt x="1011" y="632"/>
                        <a:pt x="1097" y="496"/>
                        <a:pt x="1143" y="346"/>
                      </a:cubicBezTo>
                      <a:cubicBezTo>
                        <a:pt x="1163" y="279"/>
                        <a:pt x="1164" y="208"/>
                        <a:pt x="1154" y="140"/>
                      </a:cubicBezTo>
                      <a:cubicBezTo>
                        <a:pt x="1150" y="106"/>
                        <a:pt x="1138" y="73"/>
                        <a:pt x="1121" y="43"/>
                      </a:cubicBezTo>
                      <a:cubicBezTo>
                        <a:pt x="1105" y="16"/>
                        <a:pt x="1089" y="17"/>
                        <a:pt x="1066" y="4"/>
                      </a:cubicBezTo>
                      <a:cubicBezTo>
                        <a:pt x="1058" y="0"/>
                        <a:pt x="1049" y="11"/>
                        <a:pt x="1056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Freeform 10"/>
                <p:cNvSpPr/>
                <p:nvPr/>
              </p:nvSpPr>
              <p:spPr bwMode="auto">
                <a:xfrm>
                  <a:off x="4975226" y="4775201"/>
                  <a:ext cx="1274763" cy="733425"/>
                </a:xfrm>
                <a:custGeom>
                  <a:avLst/>
                  <a:gdLst>
                    <a:gd name="T0" fmla="*/ 28 w 1229"/>
                    <a:gd name="T1" fmla="*/ 8 h 706"/>
                    <a:gd name="T2" fmla="*/ 139 w 1229"/>
                    <a:gd name="T3" fmla="*/ 371 h 706"/>
                    <a:gd name="T4" fmla="*/ 420 w 1229"/>
                    <a:gd name="T5" fmla="*/ 595 h 706"/>
                    <a:gd name="T6" fmla="*/ 1199 w 1229"/>
                    <a:gd name="T7" fmla="*/ 617 h 706"/>
                    <a:gd name="T8" fmla="*/ 1186 w 1229"/>
                    <a:gd name="T9" fmla="*/ 571 h 706"/>
                    <a:gd name="T10" fmla="*/ 469 w 1229"/>
                    <a:gd name="T11" fmla="*/ 549 h 706"/>
                    <a:gd name="T12" fmla="*/ 191 w 1229"/>
                    <a:gd name="T13" fmla="*/ 341 h 706"/>
                    <a:gd name="T14" fmla="*/ 105 w 1229"/>
                    <a:gd name="T15" fmla="*/ 187 h 706"/>
                    <a:gd name="T16" fmla="*/ 43 w 1229"/>
                    <a:gd name="T17" fmla="*/ 7 h 706"/>
                    <a:gd name="T18" fmla="*/ 28 w 1229"/>
                    <a:gd name="T19" fmla="*/ 8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29" h="706">
                      <a:moveTo>
                        <a:pt x="28" y="8"/>
                      </a:moveTo>
                      <a:cubicBezTo>
                        <a:pt x="0" y="129"/>
                        <a:pt x="72" y="275"/>
                        <a:pt x="139" y="371"/>
                      </a:cubicBezTo>
                      <a:cubicBezTo>
                        <a:pt x="210" y="470"/>
                        <a:pt x="310" y="545"/>
                        <a:pt x="420" y="595"/>
                      </a:cubicBezTo>
                      <a:cubicBezTo>
                        <a:pt x="664" y="706"/>
                        <a:pt x="948" y="698"/>
                        <a:pt x="1199" y="617"/>
                      </a:cubicBezTo>
                      <a:cubicBezTo>
                        <a:pt x="1229" y="608"/>
                        <a:pt x="1217" y="563"/>
                        <a:pt x="1186" y="571"/>
                      </a:cubicBezTo>
                      <a:cubicBezTo>
                        <a:pt x="954" y="630"/>
                        <a:pt x="695" y="637"/>
                        <a:pt x="469" y="549"/>
                      </a:cubicBezTo>
                      <a:cubicBezTo>
                        <a:pt x="360" y="506"/>
                        <a:pt x="262" y="433"/>
                        <a:pt x="191" y="341"/>
                      </a:cubicBezTo>
                      <a:cubicBezTo>
                        <a:pt x="155" y="294"/>
                        <a:pt x="127" y="241"/>
                        <a:pt x="105" y="187"/>
                      </a:cubicBezTo>
                      <a:cubicBezTo>
                        <a:pt x="81" y="128"/>
                        <a:pt x="72" y="63"/>
                        <a:pt x="43" y="7"/>
                      </a:cubicBezTo>
                      <a:cubicBezTo>
                        <a:pt x="40" y="0"/>
                        <a:pt x="30" y="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32" name="Freeform 11"/>
                <p:cNvSpPr/>
                <p:nvPr/>
              </p:nvSpPr>
              <p:spPr bwMode="auto">
                <a:xfrm>
                  <a:off x="6203951" y="5040313"/>
                  <a:ext cx="1285875" cy="706438"/>
                </a:xfrm>
                <a:custGeom>
                  <a:avLst/>
                  <a:gdLst>
                    <a:gd name="T0" fmla="*/ 9 w 1238"/>
                    <a:gd name="T1" fmla="*/ 343 h 681"/>
                    <a:gd name="T2" fmla="*/ 575 w 1238"/>
                    <a:gd name="T3" fmla="*/ 605 h 681"/>
                    <a:gd name="T4" fmla="*/ 1222 w 1238"/>
                    <a:gd name="T5" fmla="*/ 529 h 681"/>
                    <a:gd name="T6" fmla="*/ 1222 w 1238"/>
                    <a:gd name="T7" fmla="*/ 485 h 681"/>
                    <a:gd name="T8" fmla="*/ 968 w 1238"/>
                    <a:gd name="T9" fmla="*/ 314 h 681"/>
                    <a:gd name="T10" fmla="*/ 825 w 1238"/>
                    <a:gd name="T11" fmla="*/ 32 h 681"/>
                    <a:gd name="T12" fmla="*/ 776 w 1238"/>
                    <a:gd name="T13" fmla="*/ 46 h 681"/>
                    <a:gd name="T14" fmla="*/ 921 w 1238"/>
                    <a:gd name="T15" fmla="*/ 340 h 681"/>
                    <a:gd name="T16" fmla="*/ 1196 w 1238"/>
                    <a:gd name="T17" fmla="*/ 529 h 681"/>
                    <a:gd name="T18" fmla="*/ 1196 w 1238"/>
                    <a:gd name="T19" fmla="*/ 485 h 681"/>
                    <a:gd name="T20" fmla="*/ 23 w 1238"/>
                    <a:gd name="T21" fmla="*/ 324 h 681"/>
                    <a:gd name="T22" fmla="*/ 9 w 1238"/>
                    <a:gd name="T23" fmla="*/ 343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38" h="681">
                      <a:moveTo>
                        <a:pt x="9" y="343"/>
                      </a:moveTo>
                      <a:cubicBezTo>
                        <a:pt x="152" y="493"/>
                        <a:pt x="376" y="569"/>
                        <a:pt x="575" y="605"/>
                      </a:cubicBezTo>
                      <a:cubicBezTo>
                        <a:pt x="792" y="644"/>
                        <a:pt x="1024" y="631"/>
                        <a:pt x="1222" y="529"/>
                      </a:cubicBezTo>
                      <a:cubicBezTo>
                        <a:pt x="1238" y="520"/>
                        <a:pt x="1238" y="494"/>
                        <a:pt x="1222" y="485"/>
                      </a:cubicBezTo>
                      <a:cubicBezTo>
                        <a:pt x="1131" y="437"/>
                        <a:pt x="1041" y="387"/>
                        <a:pt x="968" y="314"/>
                      </a:cubicBezTo>
                      <a:cubicBezTo>
                        <a:pt x="889" y="238"/>
                        <a:pt x="847" y="138"/>
                        <a:pt x="825" y="32"/>
                      </a:cubicBezTo>
                      <a:cubicBezTo>
                        <a:pt x="819" y="0"/>
                        <a:pt x="770" y="14"/>
                        <a:pt x="776" y="46"/>
                      </a:cubicBezTo>
                      <a:cubicBezTo>
                        <a:pt x="799" y="157"/>
                        <a:pt x="844" y="256"/>
                        <a:pt x="921" y="340"/>
                      </a:cubicBezTo>
                      <a:cubicBezTo>
                        <a:pt x="997" y="422"/>
                        <a:pt x="1098" y="479"/>
                        <a:pt x="1196" y="529"/>
                      </a:cubicBezTo>
                      <a:cubicBezTo>
                        <a:pt x="1196" y="514"/>
                        <a:pt x="1196" y="500"/>
                        <a:pt x="1196" y="485"/>
                      </a:cubicBezTo>
                      <a:cubicBezTo>
                        <a:pt x="821" y="681"/>
                        <a:pt x="352" y="551"/>
                        <a:pt x="23" y="324"/>
                      </a:cubicBezTo>
                      <a:cubicBezTo>
                        <a:pt x="12" y="316"/>
                        <a:pt x="0" y="333"/>
                        <a:pt x="9" y="3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grpSp>
              <p:nvGrpSpPr>
                <p:cNvPr id="333" name="组合 13"/>
                <p:cNvGrpSpPr/>
                <p:nvPr/>
              </p:nvGrpSpPr>
              <p:grpSpPr>
                <a:xfrm>
                  <a:off x="3517901" y="1225551"/>
                  <a:ext cx="5260975" cy="4090987"/>
                  <a:chOff x="3517901" y="1225551"/>
                  <a:chExt cx="5260975" cy="4090987"/>
                </a:xfrm>
                <a:grpFill/>
              </p:grpSpPr>
              <p:sp>
                <p:nvSpPr>
                  <p:cNvPr id="334" name="Freeform 12"/>
                  <p:cNvSpPr/>
                  <p:nvPr/>
                </p:nvSpPr>
                <p:spPr bwMode="auto">
                  <a:xfrm>
                    <a:off x="7805738" y="2135188"/>
                    <a:ext cx="109538" cy="38100"/>
                  </a:xfrm>
                  <a:custGeom>
                    <a:avLst/>
                    <a:gdLst>
                      <a:gd name="T0" fmla="*/ 6 w 106"/>
                      <a:gd name="T1" fmla="*/ 35 h 37"/>
                      <a:gd name="T2" fmla="*/ 45 w 106"/>
                      <a:gd name="T3" fmla="*/ 33 h 37"/>
                      <a:gd name="T4" fmla="*/ 97 w 106"/>
                      <a:gd name="T5" fmla="*/ 22 h 37"/>
                      <a:gd name="T6" fmla="*/ 97 w 106"/>
                      <a:gd name="T7" fmla="*/ 6 h 37"/>
                      <a:gd name="T8" fmla="*/ 52 w 106"/>
                      <a:gd name="T9" fmla="*/ 6 h 37"/>
                      <a:gd name="T10" fmla="*/ 4 w 106"/>
                      <a:gd name="T11" fmla="*/ 24 h 37"/>
                      <a:gd name="T12" fmla="*/ 6 w 106"/>
                      <a:gd name="T13" fmla="*/ 3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6" h="37">
                        <a:moveTo>
                          <a:pt x="6" y="35"/>
                        </a:moveTo>
                        <a:cubicBezTo>
                          <a:pt x="20" y="37"/>
                          <a:pt x="32" y="35"/>
                          <a:pt x="45" y="33"/>
                        </a:cubicBezTo>
                        <a:cubicBezTo>
                          <a:pt x="63" y="30"/>
                          <a:pt x="80" y="29"/>
                          <a:pt x="97" y="22"/>
                        </a:cubicBezTo>
                        <a:cubicBezTo>
                          <a:pt x="105" y="19"/>
                          <a:pt x="106" y="9"/>
                          <a:pt x="97" y="6"/>
                        </a:cubicBezTo>
                        <a:cubicBezTo>
                          <a:pt x="81" y="0"/>
                          <a:pt x="68" y="2"/>
                          <a:pt x="52" y="6"/>
                        </a:cubicBezTo>
                        <a:cubicBezTo>
                          <a:pt x="34" y="9"/>
                          <a:pt x="17" y="13"/>
                          <a:pt x="4" y="24"/>
                        </a:cubicBezTo>
                        <a:cubicBezTo>
                          <a:pt x="0" y="27"/>
                          <a:pt x="2" y="34"/>
                          <a:pt x="6" y="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5" name="Freeform 13"/>
                  <p:cNvSpPr/>
                  <p:nvPr/>
                </p:nvSpPr>
                <p:spPr bwMode="auto">
                  <a:xfrm>
                    <a:off x="8018463" y="2144713"/>
                    <a:ext cx="92075" cy="34925"/>
                  </a:xfrm>
                  <a:custGeom>
                    <a:avLst/>
                    <a:gdLst>
                      <a:gd name="T0" fmla="*/ 4 w 89"/>
                      <a:gd name="T1" fmla="*/ 9 h 35"/>
                      <a:gd name="T2" fmla="*/ 79 w 89"/>
                      <a:gd name="T3" fmla="*/ 34 h 35"/>
                      <a:gd name="T4" fmla="*/ 83 w 89"/>
                      <a:gd name="T5" fmla="*/ 20 h 35"/>
                      <a:gd name="T6" fmla="*/ 7 w 89"/>
                      <a:gd name="T7" fmla="*/ 0 h 35"/>
                      <a:gd name="T8" fmla="*/ 4 w 89"/>
                      <a:gd name="T9" fmla="*/ 9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35">
                        <a:moveTo>
                          <a:pt x="4" y="9"/>
                        </a:moveTo>
                        <a:cubicBezTo>
                          <a:pt x="28" y="23"/>
                          <a:pt x="52" y="31"/>
                          <a:pt x="79" y="34"/>
                        </a:cubicBezTo>
                        <a:cubicBezTo>
                          <a:pt x="87" y="35"/>
                          <a:pt x="89" y="24"/>
                          <a:pt x="83" y="20"/>
                        </a:cubicBezTo>
                        <a:cubicBezTo>
                          <a:pt x="59" y="6"/>
                          <a:pt x="34" y="3"/>
                          <a:pt x="7" y="0"/>
                        </a:cubicBezTo>
                        <a:cubicBezTo>
                          <a:pt x="2" y="0"/>
                          <a:pt x="0" y="7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6" name="Freeform 14"/>
                  <p:cNvSpPr/>
                  <p:nvPr/>
                </p:nvSpPr>
                <p:spPr bwMode="auto">
                  <a:xfrm>
                    <a:off x="8228013" y="2225676"/>
                    <a:ext cx="107950" cy="61913"/>
                  </a:xfrm>
                  <a:custGeom>
                    <a:avLst/>
                    <a:gdLst>
                      <a:gd name="T0" fmla="*/ 6 w 105"/>
                      <a:gd name="T1" fmla="*/ 10 h 59"/>
                      <a:gd name="T2" fmla="*/ 91 w 105"/>
                      <a:gd name="T3" fmla="*/ 55 h 59"/>
                      <a:gd name="T4" fmla="*/ 99 w 105"/>
                      <a:gd name="T5" fmla="*/ 44 h 59"/>
                      <a:gd name="T6" fmla="*/ 9 w 105"/>
                      <a:gd name="T7" fmla="*/ 1 h 59"/>
                      <a:gd name="T8" fmla="*/ 6 w 105"/>
                      <a:gd name="T9" fmla="*/ 1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5" h="59">
                        <a:moveTo>
                          <a:pt x="6" y="10"/>
                        </a:moveTo>
                        <a:cubicBezTo>
                          <a:pt x="35" y="21"/>
                          <a:pt x="64" y="39"/>
                          <a:pt x="91" y="55"/>
                        </a:cubicBezTo>
                        <a:cubicBezTo>
                          <a:pt x="97" y="59"/>
                          <a:pt x="105" y="49"/>
                          <a:pt x="99" y="44"/>
                        </a:cubicBezTo>
                        <a:cubicBezTo>
                          <a:pt x="72" y="20"/>
                          <a:pt x="44" y="7"/>
                          <a:pt x="9" y="1"/>
                        </a:cubicBezTo>
                        <a:cubicBezTo>
                          <a:pt x="3" y="0"/>
                          <a:pt x="0" y="8"/>
                          <a:pt x="6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7" name="Freeform 15"/>
                  <p:cNvSpPr/>
                  <p:nvPr/>
                </p:nvSpPr>
                <p:spPr bwMode="auto">
                  <a:xfrm>
                    <a:off x="8421688" y="2389188"/>
                    <a:ext cx="77788" cy="84138"/>
                  </a:xfrm>
                  <a:custGeom>
                    <a:avLst/>
                    <a:gdLst>
                      <a:gd name="T0" fmla="*/ 1 w 75"/>
                      <a:gd name="T1" fmla="*/ 1 h 81"/>
                      <a:gd name="T2" fmla="*/ 14 w 75"/>
                      <a:gd name="T3" fmla="*/ 20 h 81"/>
                      <a:gd name="T4" fmla="*/ 31 w 75"/>
                      <a:gd name="T5" fmla="*/ 42 h 81"/>
                      <a:gd name="T6" fmla="*/ 62 w 75"/>
                      <a:gd name="T7" fmla="*/ 77 h 81"/>
                      <a:gd name="T8" fmla="*/ 72 w 75"/>
                      <a:gd name="T9" fmla="*/ 71 h 81"/>
                      <a:gd name="T10" fmla="*/ 45 w 75"/>
                      <a:gd name="T11" fmla="*/ 35 h 81"/>
                      <a:gd name="T12" fmla="*/ 24 w 75"/>
                      <a:gd name="T13" fmla="*/ 16 h 81"/>
                      <a:gd name="T14" fmla="*/ 2 w 75"/>
                      <a:gd name="T15" fmla="*/ 0 h 81"/>
                      <a:gd name="T16" fmla="*/ 1 w 75"/>
                      <a:gd name="T17" fmla="*/ 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5" h="81">
                        <a:moveTo>
                          <a:pt x="1" y="1"/>
                        </a:moveTo>
                        <a:cubicBezTo>
                          <a:pt x="6" y="6"/>
                          <a:pt x="9" y="14"/>
                          <a:pt x="14" y="20"/>
                        </a:cubicBezTo>
                        <a:cubicBezTo>
                          <a:pt x="19" y="27"/>
                          <a:pt x="25" y="35"/>
                          <a:pt x="31" y="42"/>
                        </a:cubicBezTo>
                        <a:cubicBezTo>
                          <a:pt x="41" y="54"/>
                          <a:pt x="51" y="66"/>
                          <a:pt x="62" y="77"/>
                        </a:cubicBezTo>
                        <a:cubicBezTo>
                          <a:pt x="66" y="81"/>
                          <a:pt x="75" y="77"/>
                          <a:pt x="72" y="71"/>
                        </a:cubicBezTo>
                        <a:cubicBezTo>
                          <a:pt x="66" y="57"/>
                          <a:pt x="57" y="46"/>
                          <a:pt x="45" y="35"/>
                        </a:cubicBezTo>
                        <a:cubicBezTo>
                          <a:pt x="38" y="28"/>
                          <a:pt x="31" y="22"/>
                          <a:pt x="24" y="16"/>
                        </a:cubicBezTo>
                        <a:cubicBezTo>
                          <a:pt x="17" y="10"/>
                          <a:pt x="8" y="6"/>
                          <a:pt x="2" y="0"/>
                        </a:cubicBezTo>
                        <a:cubicBezTo>
                          <a:pt x="1" y="0"/>
                          <a:pt x="0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8" name="Freeform 16"/>
                  <p:cNvSpPr/>
                  <p:nvPr/>
                </p:nvSpPr>
                <p:spPr bwMode="auto">
                  <a:xfrm>
                    <a:off x="8572501" y="2570163"/>
                    <a:ext cx="60325" cy="90488"/>
                  </a:xfrm>
                  <a:custGeom>
                    <a:avLst/>
                    <a:gdLst>
                      <a:gd name="T0" fmla="*/ 3 w 57"/>
                      <a:gd name="T1" fmla="*/ 10 h 88"/>
                      <a:gd name="T2" fmla="*/ 47 w 57"/>
                      <a:gd name="T3" fmla="*/ 83 h 88"/>
                      <a:gd name="T4" fmla="*/ 55 w 57"/>
                      <a:gd name="T5" fmla="*/ 77 h 88"/>
                      <a:gd name="T6" fmla="*/ 11 w 57"/>
                      <a:gd name="T7" fmla="*/ 5 h 88"/>
                      <a:gd name="T8" fmla="*/ 3 w 57"/>
                      <a:gd name="T9" fmla="*/ 1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" h="88">
                        <a:moveTo>
                          <a:pt x="3" y="10"/>
                        </a:moveTo>
                        <a:cubicBezTo>
                          <a:pt x="17" y="35"/>
                          <a:pt x="27" y="63"/>
                          <a:pt x="47" y="83"/>
                        </a:cubicBezTo>
                        <a:cubicBezTo>
                          <a:pt x="51" y="88"/>
                          <a:pt x="57" y="82"/>
                          <a:pt x="55" y="77"/>
                        </a:cubicBezTo>
                        <a:cubicBezTo>
                          <a:pt x="44" y="51"/>
                          <a:pt x="28" y="27"/>
                          <a:pt x="11" y="5"/>
                        </a:cubicBezTo>
                        <a:cubicBezTo>
                          <a:pt x="8" y="0"/>
                          <a:pt x="0" y="4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9" name="Freeform 17"/>
                  <p:cNvSpPr/>
                  <p:nvPr/>
                </p:nvSpPr>
                <p:spPr bwMode="auto">
                  <a:xfrm>
                    <a:off x="8664576" y="2767013"/>
                    <a:ext cx="42863" cy="88900"/>
                  </a:xfrm>
                  <a:custGeom>
                    <a:avLst/>
                    <a:gdLst>
                      <a:gd name="T0" fmla="*/ 3 w 41"/>
                      <a:gd name="T1" fmla="*/ 7 h 86"/>
                      <a:gd name="T2" fmla="*/ 30 w 41"/>
                      <a:gd name="T3" fmla="*/ 79 h 86"/>
                      <a:gd name="T4" fmla="*/ 40 w 41"/>
                      <a:gd name="T5" fmla="*/ 76 h 86"/>
                      <a:gd name="T6" fmla="*/ 9 w 41"/>
                      <a:gd name="T7" fmla="*/ 4 h 86"/>
                      <a:gd name="T8" fmla="*/ 3 w 41"/>
                      <a:gd name="T9" fmla="*/ 7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86">
                        <a:moveTo>
                          <a:pt x="3" y="7"/>
                        </a:moveTo>
                        <a:cubicBezTo>
                          <a:pt x="16" y="29"/>
                          <a:pt x="21" y="56"/>
                          <a:pt x="30" y="79"/>
                        </a:cubicBezTo>
                        <a:cubicBezTo>
                          <a:pt x="32" y="86"/>
                          <a:pt x="41" y="83"/>
                          <a:pt x="40" y="76"/>
                        </a:cubicBezTo>
                        <a:cubicBezTo>
                          <a:pt x="36" y="48"/>
                          <a:pt x="25" y="27"/>
                          <a:pt x="9" y="4"/>
                        </a:cubicBezTo>
                        <a:cubicBezTo>
                          <a:pt x="7" y="0"/>
                          <a:pt x="0" y="3"/>
                          <a:pt x="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0" name="Freeform 18"/>
                  <p:cNvSpPr/>
                  <p:nvPr/>
                </p:nvSpPr>
                <p:spPr bwMode="auto">
                  <a:xfrm>
                    <a:off x="8740776" y="2992438"/>
                    <a:ext cx="26988" cy="107950"/>
                  </a:xfrm>
                  <a:custGeom>
                    <a:avLst/>
                    <a:gdLst>
                      <a:gd name="T0" fmla="*/ 2 w 27"/>
                      <a:gd name="T1" fmla="*/ 7 h 104"/>
                      <a:gd name="T2" fmla="*/ 17 w 27"/>
                      <a:gd name="T3" fmla="*/ 100 h 104"/>
                      <a:gd name="T4" fmla="*/ 23 w 27"/>
                      <a:gd name="T5" fmla="*/ 100 h 104"/>
                      <a:gd name="T6" fmla="*/ 9 w 27"/>
                      <a:gd name="T7" fmla="*/ 4 h 104"/>
                      <a:gd name="T8" fmla="*/ 2 w 27"/>
                      <a:gd name="T9" fmla="*/ 7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04">
                        <a:moveTo>
                          <a:pt x="2" y="7"/>
                        </a:moveTo>
                        <a:cubicBezTo>
                          <a:pt x="14" y="36"/>
                          <a:pt x="13" y="68"/>
                          <a:pt x="17" y="100"/>
                        </a:cubicBezTo>
                        <a:cubicBezTo>
                          <a:pt x="17" y="104"/>
                          <a:pt x="23" y="104"/>
                          <a:pt x="23" y="100"/>
                        </a:cubicBezTo>
                        <a:cubicBezTo>
                          <a:pt x="27" y="67"/>
                          <a:pt x="24" y="33"/>
                          <a:pt x="9" y="4"/>
                        </a:cubicBezTo>
                        <a:cubicBezTo>
                          <a:pt x="7" y="0"/>
                          <a:pt x="0" y="3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1" name="Freeform 19"/>
                  <p:cNvSpPr/>
                  <p:nvPr/>
                </p:nvSpPr>
                <p:spPr bwMode="auto">
                  <a:xfrm>
                    <a:off x="8753476" y="3206751"/>
                    <a:ext cx="25400" cy="80963"/>
                  </a:xfrm>
                  <a:custGeom>
                    <a:avLst/>
                    <a:gdLst>
                      <a:gd name="T0" fmla="*/ 13 w 24"/>
                      <a:gd name="T1" fmla="*/ 2 h 78"/>
                      <a:gd name="T2" fmla="*/ 4 w 24"/>
                      <a:gd name="T3" fmla="*/ 32 h 78"/>
                      <a:gd name="T4" fmla="*/ 2 w 24"/>
                      <a:gd name="T5" fmla="*/ 46 h 78"/>
                      <a:gd name="T6" fmla="*/ 0 w 24"/>
                      <a:gd name="T7" fmla="*/ 66 h 78"/>
                      <a:gd name="T8" fmla="*/ 13 w 24"/>
                      <a:gd name="T9" fmla="*/ 71 h 78"/>
                      <a:gd name="T10" fmla="*/ 23 w 24"/>
                      <a:gd name="T11" fmla="*/ 39 h 78"/>
                      <a:gd name="T12" fmla="*/ 15 w 24"/>
                      <a:gd name="T13" fmla="*/ 2 h 78"/>
                      <a:gd name="T14" fmla="*/ 13 w 24"/>
                      <a:gd name="T15" fmla="*/ 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4" h="78">
                        <a:moveTo>
                          <a:pt x="13" y="2"/>
                        </a:moveTo>
                        <a:cubicBezTo>
                          <a:pt x="9" y="12"/>
                          <a:pt x="6" y="21"/>
                          <a:pt x="4" y="32"/>
                        </a:cubicBezTo>
                        <a:cubicBezTo>
                          <a:pt x="3" y="37"/>
                          <a:pt x="2" y="41"/>
                          <a:pt x="2" y="46"/>
                        </a:cubicBezTo>
                        <a:cubicBezTo>
                          <a:pt x="1" y="53"/>
                          <a:pt x="1" y="59"/>
                          <a:pt x="0" y="66"/>
                        </a:cubicBezTo>
                        <a:cubicBezTo>
                          <a:pt x="0" y="72"/>
                          <a:pt x="9" y="78"/>
                          <a:pt x="13" y="71"/>
                        </a:cubicBezTo>
                        <a:cubicBezTo>
                          <a:pt x="18" y="60"/>
                          <a:pt x="21" y="52"/>
                          <a:pt x="23" y="39"/>
                        </a:cubicBezTo>
                        <a:cubicBezTo>
                          <a:pt x="24" y="25"/>
                          <a:pt x="20" y="15"/>
                          <a:pt x="15" y="2"/>
                        </a:cubicBezTo>
                        <a:cubicBezTo>
                          <a:pt x="15" y="0"/>
                          <a:pt x="13" y="1"/>
                          <a:pt x="1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2" name="Freeform 20"/>
                  <p:cNvSpPr/>
                  <p:nvPr/>
                </p:nvSpPr>
                <p:spPr bwMode="auto">
                  <a:xfrm>
                    <a:off x="8672513" y="3368676"/>
                    <a:ext cx="61913" cy="100013"/>
                  </a:xfrm>
                  <a:custGeom>
                    <a:avLst/>
                    <a:gdLst>
                      <a:gd name="T0" fmla="*/ 46 w 61"/>
                      <a:gd name="T1" fmla="*/ 3 h 97"/>
                      <a:gd name="T2" fmla="*/ 6 w 61"/>
                      <a:gd name="T3" fmla="*/ 81 h 97"/>
                      <a:gd name="T4" fmla="*/ 20 w 61"/>
                      <a:gd name="T5" fmla="*/ 91 h 97"/>
                      <a:gd name="T6" fmla="*/ 52 w 61"/>
                      <a:gd name="T7" fmla="*/ 51 h 97"/>
                      <a:gd name="T8" fmla="*/ 53 w 61"/>
                      <a:gd name="T9" fmla="*/ 3 h 97"/>
                      <a:gd name="T10" fmla="*/ 46 w 61"/>
                      <a:gd name="T11" fmla="*/ 3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" h="97">
                        <a:moveTo>
                          <a:pt x="46" y="3"/>
                        </a:moveTo>
                        <a:cubicBezTo>
                          <a:pt x="33" y="29"/>
                          <a:pt x="23" y="57"/>
                          <a:pt x="6" y="81"/>
                        </a:cubicBezTo>
                        <a:cubicBezTo>
                          <a:pt x="0" y="89"/>
                          <a:pt x="13" y="97"/>
                          <a:pt x="20" y="91"/>
                        </a:cubicBezTo>
                        <a:cubicBezTo>
                          <a:pt x="34" y="80"/>
                          <a:pt x="45" y="69"/>
                          <a:pt x="52" y="51"/>
                        </a:cubicBezTo>
                        <a:cubicBezTo>
                          <a:pt x="58" y="35"/>
                          <a:pt x="61" y="20"/>
                          <a:pt x="53" y="3"/>
                        </a:cubicBezTo>
                        <a:cubicBezTo>
                          <a:pt x="52" y="0"/>
                          <a:pt x="47" y="1"/>
                          <a:pt x="4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3" name="Freeform 21"/>
                  <p:cNvSpPr/>
                  <p:nvPr/>
                </p:nvSpPr>
                <p:spPr bwMode="auto">
                  <a:xfrm>
                    <a:off x="8559801" y="3544888"/>
                    <a:ext cx="68263" cy="84138"/>
                  </a:xfrm>
                  <a:custGeom>
                    <a:avLst/>
                    <a:gdLst>
                      <a:gd name="T0" fmla="*/ 51 w 66"/>
                      <a:gd name="T1" fmla="*/ 4 h 81"/>
                      <a:gd name="T2" fmla="*/ 24 w 66"/>
                      <a:gd name="T3" fmla="*/ 33 h 81"/>
                      <a:gd name="T4" fmla="*/ 14 w 66"/>
                      <a:gd name="T5" fmla="*/ 46 h 81"/>
                      <a:gd name="T6" fmla="*/ 5 w 66"/>
                      <a:gd name="T7" fmla="*/ 62 h 81"/>
                      <a:gd name="T8" fmla="*/ 18 w 66"/>
                      <a:gd name="T9" fmla="*/ 75 h 81"/>
                      <a:gd name="T10" fmla="*/ 32 w 66"/>
                      <a:gd name="T11" fmla="*/ 65 h 81"/>
                      <a:gd name="T12" fmla="*/ 45 w 66"/>
                      <a:gd name="T13" fmla="*/ 49 h 81"/>
                      <a:gd name="T14" fmla="*/ 63 w 66"/>
                      <a:gd name="T15" fmla="*/ 11 h 81"/>
                      <a:gd name="T16" fmla="*/ 51 w 66"/>
                      <a:gd name="T17" fmla="*/ 4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6" h="81">
                        <a:moveTo>
                          <a:pt x="51" y="4"/>
                        </a:moveTo>
                        <a:cubicBezTo>
                          <a:pt x="41" y="13"/>
                          <a:pt x="32" y="22"/>
                          <a:pt x="24" y="33"/>
                        </a:cubicBezTo>
                        <a:cubicBezTo>
                          <a:pt x="21" y="37"/>
                          <a:pt x="17" y="41"/>
                          <a:pt x="14" y="46"/>
                        </a:cubicBezTo>
                        <a:cubicBezTo>
                          <a:pt x="10" y="51"/>
                          <a:pt x="9" y="57"/>
                          <a:pt x="5" y="62"/>
                        </a:cubicBezTo>
                        <a:cubicBezTo>
                          <a:pt x="0" y="70"/>
                          <a:pt x="10" y="81"/>
                          <a:pt x="18" y="75"/>
                        </a:cubicBezTo>
                        <a:cubicBezTo>
                          <a:pt x="22" y="72"/>
                          <a:pt x="29" y="69"/>
                          <a:pt x="32" y="65"/>
                        </a:cubicBezTo>
                        <a:cubicBezTo>
                          <a:pt x="37" y="60"/>
                          <a:pt x="41" y="55"/>
                          <a:pt x="45" y="49"/>
                        </a:cubicBezTo>
                        <a:cubicBezTo>
                          <a:pt x="53" y="37"/>
                          <a:pt x="59" y="25"/>
                          <a:pt x="63" y="11"/>
                        </a:cubicBezTo>
                        <a:cubicBezTo>
                          <a:pt x="66" y="4"/>
                          <a:pt x="56" y="0"/>
                          <a:pt x="5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4" name="Freeform 22"/>
                  <p:cNvSpPr/>
                  <p:nvPr/>
                </p:nvSpPr>
                <p:spPr bwMode="auto">
                  <a:xfrm>
                    <a:off x="8374063" y="3732213"/>
                    <a:ext cx="80963" cy="65088"/>
                  </a:xfrm>
                  <a:custGeom>
                    <a:avLst/>
                    <a:gdLst>
                      <a:gd name="T0" fmla="*/ 66 w 79"/>
                      <a:gd name="T1" fmla="*/ 3 h 62"/>
                      <a:gd name="T2" fmla="*/ 35 w 79"/>
                      <a:gd name="T3" fmla="*/ 23 h 62"/>
                      <a:gd name="T4" fmla="*/ 6 w 79"/>
                      <a:gd name="T5" fmla="*/ 48 h 62"/>
                      <a:gd name="T6" fmla="*/ 14 w 79"/>
                      <a:gd name="T7" fmla="*/ 58 h 62"/>
                      <a:gd name="T8" fmla="*/ 45 w 79"/>
                      <a:gd name="T9" fmla="*/ 38 h 62"/>
                      <a:gd name="T10" fmla="*/ 73 w 79"/>
                      <a:gd name="T11" fmla="*/ 13 h 62"/>
                      <a:gd name="T12" fmla="*/ 66 w 79"/>
                      <a:gd name="T13" fmla="*/ 3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9" h="62">
                        <a:moveTo>
                          <a:pt x="66" y="3"/>
                        </a:moveTo>
                        <a:cubicBezTo>
                          <a:pt x="55" y="9"/>
                          <a:pt x="45" y="15"/>
                          <a:pt x="35" y="23"/>
                        </a:cubicBezTo>
                        <a:cubicBezTo>
                          <a:pt x="25" y="31"/>
                          <a:pt x="16" y="39"/>
                          <a:pt x="6" y="48"/>
                        </a:cubicBezTo>
                        <a:cubicBezTo>
                          <a:pt x="0" y="53"/>
                          <a:pt x="8" y="62"/>
                          <a:pt x="14" y="58"/>
                        </a:cubicBezTo>
                        <a:cubicBezTo>
                          <a:pt x="25" y="52"/>
                          <a:pt x="35" y="46"/>
                          <a:pt x="45" y="38"/>
                        </a:cubicBezTo>
                        <a:cubicBezTo>
                          <a:pt x="55" y="30"/>
                          <a:pt x="64" y="21"/>
                          <a:pt x="73" y="13"/>
                        </a:cubicBezTo>
                        <a:cubicBezTo>
                          <a:pt x="79" y="9"/>
                          <a:pt x="72" y="0"/>
                          <a:pt x="6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5" name="Freeform 23"/>
                  <p:cNvSpPr/>
                  <p:nvPr/>
                </p:nvSpPr>
                <p:spPr bwMode="auto">
                  <a:xfrm>
                    <a:off x="7953376" y="3932238"/>
                    <a:ext cx="93663" cy="30163"/>
                  </a:xfrm>
                  <a:custGeom>
                    <a:avLst/>
                    <a:gdLst>
                      <a:gd name="T0" fmla="*/ 82 w 91"/>
                      <a:gd name="T1" fmla="*/ 1 h 30"/>
                      <a:gd name="T2" fmla="*/ 42 w 91"/>
                      <a:gd name="T3" fmla="*/ 5 h 30"/>
                      <a:gd name="T4" fmla="*/ 9 w 91"/>
                      <a:gd name="T5" fmla="*/ 11 h 30"/>
                      <a:gd name="T6" fmla="*/ 9 w 91"/>
                      <a:gd name="T7" fmla="*/ 28 h 30"/>
                      <a:gd name="T8" fmla="*/ 45 w 91"/>
                      <a:gd name="T9" fmla="*/ 27 h 30"/>
                      <a:gd name="T10" fmla="*/ 86 w 91"/>
                      <a:gd name="T11" fmla="*/ 9 h 30"/>
                      <a:gd name="T12" fmla="*/ 82 w 91"/>
                      <a:gd name="T13" fmla="*/ 1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1" h="30">
                        <a:moveTo>
                          <a:pt x="82" y="1"/>
                        </a:moveTo>
                        <a:cubicBezTo>
                          <a:pt x="69" y="3"/>
                          <a:pt x="55" y="3"/>
                          <a:pt x="42" y="5"/>
                        </a:cubicBezTo>
                        <a:cubicBezTo>
                          <a:pt x="31" y="6"/>
                          <a:pt x="20" y="9"/>
                          <a:pt x="9" y="11"/>
                        </a:cubicBezTo>
                        <a:cubicBezTo>
                          <a:pt x="0" y="13"/>
                          <a:pt x="0" y="27"/>
                          <a:pt x="9" y="28"/>
                        </a:cubicBezTo>
                        <a:cubicBezTo>
                          <a:pt x="22" y="30"/>
                          <a:pt x="32" y="30"/>
                          <a:pt x="45" y="27"/>
                        </a:cubicBezTo>
                        <a:cubicBezTo>
                          <a:pt x="60" y="23"/>
                          <a:pt x="72" y="15"/>
                          <a:pt x="86" y="9"/>
                        </a:cubicBezTo>
                        <a:cubicBezTo>
                          <a:pt x="91" y="7"/>
                          <a:pt x="87" y="0"/>
                          <a:pt x="8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6" name="Freeform 24"/>
                  <p:cNvSpPr/>
                  <p:nvPr/>
                </p:nvSpPr>
                <p:spPr bwMode="auto">
                  <a:xfrm>
                    <a:off x="7991476" y="3992563"/>
                    <a:ext cx="65088" cy="77788"/>
                  </a:xfrm>
                  <a:custGeom>
                    <a:avLst/>
                    <a:gdLst>
                      <a:gd name="T0" fmla="*/ 2 w 63"/>
                      <a:gd name="T1" fmla="*/ 6 h 74"/>
                      <a:gd name="T2" fmla="*/ 12 w 63"/>
                      <a:gd name="T3" fmla="*/ 18 h 74"/>
                      <a:gd name="T4" fmla="*/ 24 w 63"/>
                      <a:gd name="T5" fmla="*/ 34 h 74"/>
                      <a:gd name="T6" fmla="*/ 36 w 63"/>
                      <a:gd name="T7" fmla="*/ 51 h 74"/>
                      <a:gd name="T8" fmla="*/ 47 w 63"/>
                      <a:gd name="T9" fmla="*/ 66 h 74"/>
                      <a:gd name="T10" fmla="*/ 61 w 63"/>
                      <a:gd name="T11" fmla="*/ 60 h 74"/>
                      <a:gd name="T12" fmla="*/ 37 w 63"/>
                      <a:gd name="T13" fmla="*/ 16 h 74"/>
                      <a:gd name="T14" fmla="*/ 18 w 63"/>
                      <a:gd name="T15" fmla="*/ 3 h 74"/>
                      <a:gd name="T16" fmla="*/ 3 w 63"/>
                      <a:gd name="T17" fmla="*/ 2 h 74"/>
                      <a:gd name="T18" fmla="*/ 2 w 63"/>
                      <a:gd name="T19" fmla="*/ 6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3" h="74">
                        <a:moveTo>
                          <a:pt x="2" y="6"/>
                        </a:moveTo>
                        <a:cubicBezTo>
                          <a:pt x="6" y="7"/>
                          <a:pt x="10" y="15"/>
                          <a:pt x="12" y="18"/>
                        </a:cubicBezTo>
                        <a:cubicBezTo>
                          <a:pt x="15" y="24"/>
                          <a:pt x="20" y="29"/>
                          <a:pt x="24" y="34"/>
                        </a:cubicBezTo>
                        <a:cubicBezTo>
                          <a:pt x="29" y="39"/>
                          <a:pt x="32" y="45"/>
                          <a:pt x="36" y="51"/>
                        </a:cubicBezTo>
                        <a:cubicBezTo>
                          <a:pt x="39" y="56"/>
                          <a:pt x="44" y="60"/>
                          <a:pt x="47" y="66"/>
                        </a:cubicBezTo>
                        <a:cubicBezTo>
                          <a:pt x="51" y="74"/>
                          <a:pt x="63" y="68"/>
                          <a:pt x="61" y="60"/>
                        </a:cubicBezTo>
                        <a:cubicBezTo>
                          <a:pt x="57" y="43"/>
                          <a:pt x="50" y="29"/>
                          <a:pt x="37" y="16"/>
                        </a:cubicBezTo>
                        <a:cubicBezTo>
                          <a:pt x="32" y="10"/>
                          <a:pt x="26" y="6"/>
                          <a:pt x="18" y="3"/>
                        </a:cubicBezTo>
                        <a:cubicBezTo>
                          <a:pt x="13" y="0"/>
                          <a:pt x="8" y="1"/>
                          <a:pt x="3" y="2"/>
                        </a:cubicBezTo>
                        <a:cubicBezTo>
                          <a:pt x="0" y="2"/>
                          <a:pt x="0" y="6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7" name="Freeform 25"/>
                  <p:cNvSpPr/>
                  <p:nvPr/>
                </p:nvSpPr>
                <p:spPr bwMode="auto">
                  <a:xfrm>
                    <a:off x="8085138" y="4160838"/>
                    <a:ext cx="26988" cy="95250"/>
                  </a:xfrm>
                  <a:custGeom>
                    <a:avLst/>
                    <a:gdLst>
                      <a:gd name="T0" fmla="*/ 0 w 26"/>
                      <a:gd name="T1" fmla="*/ 8 h 91"/>
                      <a:gd name="T2" fmla="*/ 6 w 26"/>
                      <a:gd name="T3" fmla="*/ 83 h 91"/>
                      <a:gd name="T4" fmla="*/ 22 w 26"/>
                      <a:gd name="T5" fmla="*/ 83 h 91"/>
                      <a:gd name="T6" fmla="*/ 13 w 26"/>
                      <a:gd name="T7" fmla="*/ 5 h 91"/>
                      <a:gd name="T8" fmla="*/ 0 w 26"/>
                      <a:gd name="T9" fmla="*/ 8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91">
                        <a:moveTo>
                          <a:pt x="0" y="8"/>
                        </a:moveTo>
                        <a:cubicBezTo>
                          <a:pt x="1" y="33"/>
                          <a:pt x="2" y="59"/>
                          <a:pt x="6" y="83"/>
                        </a:cubicBezTo>
                        <a:cubicBezTo>
                          <a:pt x="8" y="91"/>
                          <a:pt x="20" y="91"/>
                          <a:pt x="22" y="83"/>
                        </a:cubicBezTo>
                        <a:cubicBezTo>
                          <a:pt x="26" y="58"/>
                          <a:pt x="26" y="27"/>
                          <a:pt x="13" y="5"/>
                        </a:cubicBezTo>
                        <a:cubicBezTo>
                          <a:pt x="9" y="0"/>
                          <a:pt x="0" y="2"/>
                          <a:pt x="0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8" name="Freeform 26"/>
                  <p:cNvSpPr/>
                  <p:nvPr/>
                </p:nvSpPr>
                <p:spPr bwMode="auto">
                  <a:xfrm>
                    <a:off x="8034338" y="4348163"/>
                    <a:ext cx="44450" cy="106363"/>
                  </a:xfrm>
                  <a:custGeom>
                    <a:avLst/>
                    <a:gdLst>
                      <a:gd name="T0" fmla="*/ 8 w 43"/>
                      <a:gd name="T1" fmla="*/ 99 h 102"/>
                      <a:gd name="T2" fmla="*/ 32 w 43"/>
                      <a:gd name="T3" fmla="*/ 61 h 102"/>
                      <a:gd name="T4" fmla="*/ 42 w 43"/>
                      <a:gd name="T5" fmla="*/ 9 h 102"/>
                      <a:gd name="T6" fmla="*/ 27 w 43"/>
                      <a:gd name="T7" fmla="*/ 7 h 102"/>
                      <a:gd name="T8" fmla="*/ 13 w 43"/>
                      <a:gd name="T9" fmla="*/ 50 h 102"/>
                      <a:gd name="T10" fmla="*/ 1 w 43"/>
                      <a:gd name="T11" fmla="*/ 95 h 102"/>
                      <a:gd name="T12" fmla="*/ 8 w 43"/>
                      <a:gd name="T13" fmla="*/ 99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" h="102">
                        <a:moveTo>
                          <a:pt x="8" y="99"/>
                        </a:moveTo>
                        <a:cubicBezTo>
                          <a:pt x="19" y="87"/>
                          <a:pt x="26" y="76"/>
                          <a:pt x="32" y="61"/>
                        </a:cubicBezTo>
                        <a:cubicBezTo>
                          <a:pt x="38" y="44"/>
                          <a:pt x="40" y="27"/>
                          <a:pt x="42" y="9"/>
                        </a:cubicBezTo>
                        <a:cubicBezTo>
                          <a:pt x="43" y="0"/>
                          <a:pt x="30" y="0"/>
                          <a:pt x="27" y="7"/>
                        </a:cubicBezTo>
                        <a:cubicBezTo>
                          <a:pt x="21" y="22"/>
                          <a:pt x="16" y="35"/>
                          <a:pt x="13" y="50"/>
                        </a:cubicBezTo>
                        <a:cubicBezTo>
                          <a:pt x="9" y="64"/>
                          <a:pt x="7" y="81"/>
                          <a:pt x="1" y="95"/>
                        </a:cubicBezTo>
                        <a:cubicBezTo>
                          <a:pt x="0" y="99"/>
                          <a:pt x="6" y="102"/>
                          <a:pt x="8" y="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9" name="Freeform 27"/>
                  <p:cNvSpPr/>
                  <p:nvPr/>
                </p:nvSpPr>
                <p:spPr bwMode="auto">
                  <a:xfrm>
                    <a:off x="7883526" y="4581526"/>
                    <a:ext cx="80963" cy="74613"/>
                  </a:xfrm>
                  <a:custGeom>
                    <a:avLst/>
                    <a:gdLst>
                      <a:gd name="T0" fmla="*/ 7 w 78"/>
                      <a:gd name="T1" fmla="*/ 69 h 72"/>
                      <a:gd name="T2" fmla="*/ 45 w 78"/>
                      <a:gd name="T3" fmla="*/ 47 h 72"/>
                      <a:gd name="T4" fmla="*/ 75 w 78"/>
                      <a:gd name="T5" fmla="*/ 11 h 72"/>
                      <a:gd name="T6" fmla="*/ 67 w 78"/>
                      <a:gd name="T7" fmla="*/ 5 h 72"/>
                      <a:gd name="T8" fmla="*/ 37 w 78"/>
                      <a:gd name="T9" fmla="*/ 33 h 72"/>
                      <a:gd name="T10" fmla="*/ 4 w 78"/>
                      <a:gd name="T11" fmla="*/ 63 h 72"/>
                      <a:gd name="T12" fmla="*/ 7 w 78"/>
                      <a:gd name="T13" fmla="*/ 69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8" h="72">
                        <a:moveTo>
                          <a:pt x="7" y="69"/>
                        </a:moveTo>
                        <a:cubicBezTo>
                          <a:pt x="20" y="62"/>
                          <a:pt x="33" y="56"/>
                          <a:pt x="45" y="47"/>
                        </a:cubicBezTo>
                        <a:cubicBezTo>
                          <a:pt x="57" y="37"/>
                          <a:pt x="68" y="26"/>
                          <a:pt x="75" y="11"/>
                        </a:cubicBezTo>
                        <a:cubicBezTo>
                          <a:pt x="78" y="6"/>
                          <a:pt x="71" y="0"/>
                          <a:pt x="67" y="5"/>
                        </a:cubicBezTo>
                        <a:cubicBezTo>
                          <a:pt x="57" y="15"/>
                          <a:pt x="47" y="24"/>
                          <a:pt x="37" y="33"/>
                        </a:cubicBezTo>
                        <a:cubicBezTo>
                          <a:pt x="26" y="43"/>
                          <a:pt x="15" y="55"/>
                          <a:pt x="4" y="63"/>
                        </a:cubicBezTo>
                        <a:cubicBezTo>
                          <a:pt x="0" y="66"/>
                          <a:pt x="3" y="72"/>
                          <a:pt x="7" y="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0" name="Freeform 28"/>
                  <p:cNvSpPr/>
                  <p:nvPr/>
                </p:nvSpPr>
                <p:spPr bwMode="auto">
                  <a:xfrm>
                    <a:off x="7666038" y="4762501"/>
                    <a:ext cx="120650" cy="58738"/>
                  </a:xfrm>
                  <a:custGeom>
                    <a:avLst/>
                    <a:gdLst>
                      <a:gd name="T0" fmla="*/ 6 w 117"/>
                      <a:gd name="T1" fmla="*/ 56 h 56"/>
                      <a:gd name="T2" fmla="*/ 111 w 117"/>
                      <a:gd name="T3" fmla="*/ 13 h 56"/>
                      <a:gd name="T4" fmla="*/ 105 w 117"/>
                      <a:gd name="T5" fmla="*/ 2 h 56"/>
                      <a:gd name="T6" fmla="*/ 5 w 117"/>
                      <a:gd name="T7" fmla="*/ 48 h 56"/>
                      <a:gd name="T8" fmla="*/ 6 w 117"/>
                      <a:gd name="T9" fmla="*/ 5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56">
                        <a:moveTo>
                          <a:pt x="6" y="56"/>
                        </a:moveTo>
                        <a:cubicBezTo>
                          <a:pt x="44" y="51"/>
                          <a:pt x="81" y="37"/>
                          <a:pt x="111" y="13"/>
                        </a:cubicBezTo>
                        <a:cubicBezTo>
                          <a:pt x="117" y="9"/>
                          <a:pt x="111" y="0"/>
                          <a:pt x="105" y="2"/>
                        </a:cubicBezTo>
                        <a:cubicBezTo>
                          <a:pt x="70" y="12"/>
                          <a:pt x="40" y="36"/>
                          <a:pt x="5" y="48"/>
                        </a:cubicBezTo>
                        <a:cubicBezTo>
                          <a:pt x="0" y="49"/>
                          <a:pt x="1" y="56"/>
                          <a:pt x="6" y="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1" name="Freeform 29"/>
                  <p:cNvSpPr/>
                  <p:nvPr/>
                </p:nvSpPr>
                <p:spPr bwMode="auto">
                  <a:xfrm>
                    <a:off x="7434263" y="4868863"/>
                    <a:ext cx="123825" cy="47625"/>
                  </a:xfrm>
                  <a:custGeom>
                    <a:avLst/>
                    <a:gdLst>
                      <a:gd name="T0" fmla="*/ 4 w 120"/>
                      <a:gd name="T1" fmla="*/ 46 h 46"/>
                      <a:gd name="T2" fmla="*/ 117 w 120"/>
                      <a:gd name="T3" fmla="*/ 10 h 46"/>
                      <a:gd name="T4" fmla="*/ 112 w 120"/>
                      <a:gd name="T5" fmla="*/ 2 h 46"/>
                      <a:gd name="T6" fmla="*/ 3 w 120"/>
                      <a:gd name="T7" fmla="*/ 39 h 46"/>
                      <a:gd name="T8" fmla="*/ 4 w 120"/>
                      <a:gd name="T9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0" h="46">
                        <a:moveTo>
                          <a:pt x="4" y="46"/>
                        </a:moveTo>
                        <a:cubicBezTo>
                          <a:pt x="43" y="44"/>
                          <a:pt x="86" y="36"/>
                          <a:pt x="117" y="10"/>
                        </a:cubicBezTo>
                        <a:cubicBezTo>
                          <a:pt x="120" y="7"/>
                          <a:pt x="116" y="0"/>
                          <a:pt x="112" y="2"/>
                        </a:cubicBezTo>
                        <a:cubicBezTo>
                          <a:pt x="75" y="14"/>
                          <a:pt x="40" y="27"/>
                          <a:pt x="3" y="39"/>
                        </a:cubicBezTo>
                        <a:cubicBezTo>
                          <a:pt x="0" y="40"/>
                          <a:pt x="0" y="46"/>
                          <a:pt x="4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2" name="Freeform 30"/>
                  <p:cNvSpPr/>
                  <p:nvPr/>
                </p:nvSpPr>
                <p:spPr bwMode="auto">
                  <a:xfrm>
                    <a:off x="7192963" y="4932363"/>
                    <a:ext cx="153988" cy="38100"/>
                  </a:xfrm>
                  <a:custGeom>
                    <a:avLst/>
                    <a:gdLst>
                      <a:gd name="T0" fmla="*/ 6 w 148"/>
                      <a:gd name="T1" fmla="*/ 36 h 37"/>
                      <a:gd name="T2" fmla="*/ 137 w 148"/>
                      <a:gd name="T3" fmla="*/ 20 h 37"/>
                      <a:gd name="T4" fmla="*/ 133 w 148"/>
                      <a:gd name="T5" fmla="*/ 3 h 37"/>
                      <a:gd name="T6" fmla="*/ 3 w 148"/>
                      <a:gd name="T7" fmla="*/ 31 h 37"/>
                      <a:gd name="T8" fmla="*/ 6 w 148"/>
                      <a:gd name="T9" fmla="*/ 36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8" h="37">
                        <a:moveTo>
                          <a:pt x="6" y="36"/>
                        </a:moveTo>
                        <a:cubicBezTo>
                          <a:pt x="51" y="28"/>
                          <a:pt x="94" y="36"/>
                          <a:pt x="137" y="20"/>
                        </a:cubicBezTo>
                        <a:cubicBezTo>
                          <a:pt x="148" y="16"/>
                          <a:pt x="144" y="0"/>
                          <a:pt x="133" y="3"/>
                        </a:cubicBezTo>
                        <a:cubicBezTo>
                          <a:pt x="88" y="13"/>
                          <a:pt x="46" y="13"/>
                          <a:pt x="3" y="31"/>
                        </a:cubicBezTo>
                        <a:cubicBezTo>
                          <a:pt x="0" y="32"/>
                          <a:pt x="2" y="37"/>
                          <a:pt x="6" y="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3" name="Freeform 31"/>
                  <p:cNvSpPr/>
                  <p:nvPr/>
                </p:nvSpPr>
                <p:spPr bwMode="auto">
                  <a:xfrm>
                    <a:off x="6989763" y="4945063"/>
                    <a:ext cx="88900" cy="22225"/>
                  </a:xfrm>
                  <a:custGeom>
                    <a:avLst/>
                    <a:gdLst>
                      <a:gd name="T0" fmla="*/ 4 w 86"/>
                      <a:gd name="T1" fmla="*/ 18 h 22"/>
                      <a:gd name="T2" fmla="*/ 80 w 86"/>
                      <a:gd name="T3" fmla="*/ 10 h 22"/>
                      <a:gd name="T4" fmla="*/ 77 w 86"/>
                      <a:gd name="T5" fmla="*/ 1 h 22"/>
                      <a:gd name="T6" fmla="*/ 4 w 86"/>
                      <a:gd name="T7" fmla="*/ 8 h 22"/>
                      <a:gd name="T8" fmla="*/ 4 w 86"/>
                      <a:gd name="T9" fmla="*/ 18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22">
                        <a:moveTo>
                          <a:pt x="4" y="18"/>
                        </a:moveTo>
                        <a:cubicBezTo>
                          <a:pt x="30" y="22"/>
                          <a:pt x="56" y="21"/>
                          <a:pt x="80" y="10"/>
                        </a:cubicBezTo>
                        <a:cubicBezTo>
                          <a:pt x="86" y="8"/>
                          <a:pt x="82" y="0"/>
                          <a:pt x="77" y="1"/>
                        </a:cubicBezTo>
                        <a:cubicBezTo>
                          <a:pt x="53" y="5"/>
                          <a:pt x="28" y="5"/>
                          <a:pt x="4" y="8"/>
                        </a:cubicBezTo>
                        <a:cubicBezTo>
                          <a:pt x="0" y="9"/>
                          <a:pt x="0" y="17"/>
                          <a:pt x="4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4" name="Freeform 32"/>
                  <p:cNvSpPr/>
                  <p:nvPr/>
                </p:nvSpPr>
                <p:spPr bwMode="auto">
                  <a:xfrm>
                    <a:off x="6748463" y="4924426"/>
                    <a:ext cx="80963" cy="31750"/>
                  </a:xfrm>
                  <a:custGeom>
                    <a:avLst/>
                    <a:gdLst>
                      <a:gd name="T0" fmla="*/ 6 w 79"/>
                      <a:gd name="T1" fmla="*/ 17 h 31"/>
                      <a:gd name="T2" fmla="*/ 37 w 79"/>
                      <a:gd name="T3" fmla="*/ 24 h 31"/>
                      <a:gd name="T4" fmla="*/ 72 w 79"/>
                      <a:gd name="T5" fmla="*/ 31 h 31"/>
                      <a:gd name="T6" fmla="*/ 75 w 79"/>
                      <a:gd name="T7" fmla="*/ 21 h 31"/>
                      <a:gd name="T8" fmla="*/ 6 w 79"/>
                      <a:gd name="T9" fmla="*/ 6 h 31"/>
                      <a:gd name="T10" fmla="*/ 6 w 79"/>
                      <a:gd name="T11" fmla="*/ 17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" h="31">
                        <a:moveTo>
                          <a:pt x="6" y="17"/>
                        </a:moveTo>
                        <a:cubicBezTo>
                          <a:pt x="16" y="20"/>
                          <a:pt x="27" y="22"/>
                          <a:pt x="37" y="24"/>
                        </a:cubicBezTo>
                        <a:cubicBezTo>
                          <a:pt x="49" y="27"/>
                          <a:pt x="60" y="31"/>
                          <a:pt x="72" y="31"/>
                        </a:cubicBezTo>
                        <a:cubicBezTo>
                          <a:pt x="78" y="31"/>
                          <a:pt x="79" y="24"/>
                          <a:pt x="75" y="21"/>
                        </a:cubicBezTo>
                        <a:cubicBezTo>
                          <a:pt x="56" y="8"/>
                          <a:pt x="28" y="0"/>
                          <a:pt x="6" y="6"/>
                        </a:cubicBezTo>
                        <a:cubicBezTo>
                          <a:pt x="0" y="8"/>
                          <a:pt x="1" y="15"/>
                          <a:pt x="6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5" name="Freeform 33"/>
                  <p:cNvSpPr/>
                  <p:nvPr/>
                </p:nvSpPr>
                <p:spPr bwMode="auto">
                  <a:xfrm>
                    <a:off x="6559551" y="4949826"/>
                    <a:ext cx="68263" cy="61913"/>
                  </a:xfrm>
                  <a:custGeom>
                    <a:avLst/>
                    <a:gdLst>
                      <a:gd name="T0" fmla="*/ 11 w 67"/>
                      <a:gd name="T1" fmla="*/ 56 h 59"/>
                      <a:gd name="T2" fmla="*/ 39 w 67"/>
                      <a:gd name="T3" fmla="*/ 37 h 59"/>
                      <a:gd name="T4" fmla="*/ 63 w 67"/>
                      <a:gd name="T5" fmla="*/ 12 h 59"/>
                      <a:gd name="T6" fmla="*/ 55 w 67"/>
                      <a:gd name="T7" fmla="*/ 4 h 59"/>
                      <a:gd name="T8" fmla="*/ 31 w 67"/>
                      <a:gd name="T9" fmla="*/ 25 h 59"/>
                      <a:gd name="T10" fmla="*/ 4 w 67"/>
                      <a:gd name="T11" fmla="*/ 48 h 59"/>
                      <a:gd name="T12" fmla="*/ 11 w 67"/>
                      <a:gd name="T13" fmla="*/ 5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" h="59">
                        <a:moveTo>
                          <a:pt x="11" y="56"/>
                        </a:moveTo>
                        <a:cubicBezTo>
                          <a:pt x="21" y="50"/>
                          <a:pt x="30" y="44"/>
                          <a:pt x="39" y="37"/>
                        </a:cubicBezTo>
                        <a:cubicBezTo>
                          <a:pt x="48" y="29"/>
                          <a:pt x="55" y="21"/>
                          <a:pt x="63" y="12"/>
                        </a:cubicBezTo>
                        <a:cubicBezTo>
                          <a:pt x="67" y="7"/>
                          <a:pt x="60" y="0"/>
                          <a:pt x="55" y="4"/>
                        </a:cubicBezTo>
                        <a:cubicBezTo>
                          <a:pt x="47" y="11"/>
                          <a:pt x="39" y="17"/>
                          <a:pt x="31" y="25"/>
                        </a:cubicBezTo>
                        <a:cubicBezTo>
                          <a:pt x="22" y="33"/>
                          <a:pt x="14" y="41"/>
                          <a:pt x="4" y="48"/>
                        </a:cubicBezTo>
                        <a:cubicBezTo>
                          <a:pt x="0" y="52"/>
                          <a:pt x="6" y="59"/>
                          <a:pt x="11" y="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6" name="Freeform 34"/>
                  <p:cNvSpPr/>
                  <p:nvPr/>
                </p:nvSpPr>
                <p:spPr bwMode="auto">
                  <a:xfrm>
                    <a:off x="6375401" y="5078413"/>
                    <a:ext cx="80963" cy="49213"/>
                  </a:xfrm>
                  <a:custGeom>
                    <a:avLst/>
                    <a:gdLst>
                      <a:gd name="T0" fmla="*/ 5 w 78"/>
                      <a:gd name="T1" fmla="*/ 46 h 46"/>
                      <a:gd name="T2" fmla="*/ 41 w 78"/>
                      <a:gd name="T3" fmla="*/ 34 h 46"/>
                      <a:gd name="T4" fmla="*/ 73 w 78"/>
                      <a:gd name="T5" fmla="*/ 11 h 46"/>
                      <a:gd name="T6" fmla="*/ 67 w 78"/>
                      <a:gd name="T7" fmla="*/ 2 h 46"/>
                      <a:gd name="T8" fmla="*/ 33 w 78"/>
                      <a:gd name="T9" fmla="*/ 21 h 46"/>
                      <a:gd name="T10" fmla="*/ 3 w 78"/>
                      <a:gd name="T11" fmla="*/ 41 h 46"/>
                      <a:gd name="T12" fmla="*/ 5 w 78"/>
                      <a:gd name="T13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8" h="46">
                        <a:moveTo>
                          <a:pt x="5" y="46"/>
                        </a:moveTo>
                        <a:cubicBezTo>
                          <a:pt x="17" y="42"/>
                          <a:pt x="29" y="41"/>
                          <a:pt x="41" y="34"/>
                        </a:cubicBezTo>
                        <a:cubicBezTo>
                          <a:pt x="53" y="28"/>
                          <a:pt x="63" y="20"/>
                          <a:pt x="73" y="11"/>
                        </a:cubicBezTo>
                        <a:cubicBezTo>
                          <a:pt x="78" y="6"/>
                          <a:pt x="72" y="0"/>
                          <a:pt x="67" y="2"/>
                        </a:cubicBezTo>
                        <a:cubicBezTo>
                          <a:pt x="55" y="8"/>
                          <a:pt x="44" y="14"/>
                          <a:pt x="33" y="21"/>
                        </a:cubicBezTo>
                        <a:cubicBezTo>
                          <a:pt x="23" y="28"/>
                          <a:pt x="14" y="37"/>
                          <a:pt x="3" y="41"/>
                        </a:cubicBezTo>
                        <a:cubicBezTo>
                          <a:pt x="0" y="42"/>
                          <a:pt x="2" y="46"/>
                          <a:pt x="5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7" name="Freeform 35"/>
                  <p:cNvSpPr/>
                  <p:nvPr/>
                </p:nvSpPr>
                <p:spPr bwMode="auto">
                  <a:xfrm>
                    <a:off x="6167438" y="5192713"/>
                    <a:ext cx="114300" cy="50800"/>
                  </a:xfrm>
                  <a:custGeom>
                    <a:avLst/>
                    <a:gdLst>
                      <a:gd name="T0" fmla="*/ 10 w 110"/>
                      <a:gd name="T1" fmla="*/ 48 h 50"/>
                      <a:gd name="T2" fmla="*/ 105 w 110"/>
                      <a:gd name="T3" fmla="*/ 11 h 50"/>
                      <a:gd name="T4" fmla="*/ 102 w 110"/>
                      <a:gd name="T5" fmla="*/ 2 h 50"/>
                      <a:gd name="T6" fmla="*/ 7 w 110"/>
                      <a:gd name="T7" fmla="*/ 37 h 50"/>
                      <a:gd name="T8" fmla="*/ 10 w 110"/>
                      <a:gd name="T9" fmla="*/ 48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0">
                        <a:moveTo>
                          <a:pt x="10" y="48"/>
                        </a:moveTo>
                        <a:cubicBezTo>
                          <a:pt x="45" y="42"/>
                          <a:pt x="75" y="29"/>
                          <a:pt x="105" y="11"/>
                        </a:cubicBezTo>
                        <a:cubicBezTo>
                          <a:pt x="110" y="8"/>
                          <a:pt x="107" y="0"/>
                          <a:pt x="102" y="2"/>
                        </a:cubicBezTo>
                        <a:cubicBezTo>
                          <a:pt x="71" y="15"/>
                          <a:pt x="40" y="30"/>
                          <a:pt x="7" y="37"/>
                        </a:cubicBezTo>
                        <a:cubicBezTo>
                          <a:pt x="0" y="39"/>
                          <a:pt x="3" y="50"/>
                          <a:pt x="10" y="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8" name="Freeform 36"/>
                  <p:cNvSpPr/>
                  <p:nvPr/>
                </p:nvSpPr>
                <p:spPr bwMode="auto">
                  <a:xfrm>
                    <a:off x="5929313" y="5272088"/>
                    <a:ext cx="131763" cy="36513"/>
                  </a:xfrm>
                  <a:custGeom>
                    <a:avLst/>
                    <a:gdLst>
                      <a:gd name="T0" fmla="*/ 7 w 128"/>
                      <a:gd name="T1" fmla="*/ 30 h 35"/>
                      <a:gd name="T2" fmla="*/ 120 w 128"/>
                      <a:gd name="T3" fmla="*/ 16 h 35"/>
                      <a:gd name="T4" fmla="*/ 114 w 128"/>
                      <a:gd name="T5" fmla="*/ 2 h 35"/>
                      <a:gd name="T6" fmla="*/ 7 w 128"/>
                      <a:gd name="T7" fmla="*/ 18 h 35"/>
                      <a:gd name="T8" fmla="*/ 7 w 128"/>
                      <a:gd name="T9" fmla="*/ 3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8" h="35">
                        <a:moveTo>
                          <a:pt x="7" y="30"/>
                        </a:moveTo>
                        <a:cubicBezTo>
                          <a:pt x="47" y="33"/>
                          <a:pt x="84" y="35"/>
                          <a:pt x="120" y="16"/>
                        </a:cubicBezTo>
                        <a:cubicBezTo>
                          <a:pt x="128" y="11"/>
                          <a:pt x="122" y="0"/>
                          <a:pt x="114" y="2"/>
                        </a:cubicBezTo>
                        <a:cubicBezTo>
                          <a:pt x="79" y="10"/>
                          <a:pt x="43" y="15"/>
                          <a:pt x="7" y="18"/>
                        </a:cubicBezTo>
                        <a:cubicBezTo>
                          <a:pt x="0" y="18"/>
                          <a:pt x="0" y="29"/>
                          <a:pt x="7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9" name="Freeform 37"/>
                  <p:cNvSpPr/>
                  <p:nvPr/>
                </p:nvSpPr>
                <p:spPr bwMode="auto">
                  <a:xfrm>
                    <a:off x="5719763" y="5281613"/>
                    <a:ext cx="104775" cy="34925"/>
                  </a:xfrm>
                  <a:custGeom>
                    <a:avLst/>
                    <a:gdLst>
                      <a:gd name="T0" fmla="*/ 3 w 101"/>
                      <a:gd name="T1" fmla="*/ 11 h 33"/>
                      <a:gd name="T2" fmla="*/ 94 w 101"/>
                      <a:gd name="T3" fmla="*/ 29 h 33"/>
                      <a:gd name="T4" fmla="*/ 94 w 101"/>
                      <a:gd name="T5" fmla="*/ 15 h 33"/>
                      <a:gd name="T6" fmla="*/ 6 w 101"/>
                      <a:gd name="T7" fmla="*/ 3 h 33"/>
                      <a:gd name="T8" fmla="*/ 3 w 101"/>
                      <a:gd name="T9" fmla="*/ 1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33">
                        <a:moveTo>
                          <a:pt x="3" y="11"/>
                        </a:moveTo>
                        <a:cubicBezTo>
                          <a:pt x="29" y="28"/>
                          <a:pt x="65" y="33"/>
                          <a:pt x="94" y="29"/>
                        </a:cubicBezTo>
                        <a:cubicBezTo>
                          <a:pt x="101" y="28"/>
                          <a:pt x="101" y="16"/>
                          <a:pt x="94" y="15"/>
                        </a:cubicBezTo>
                        <a:cubicBezTo>
                          <a:pt x="66" y="10"/>
                          <a:pt x="34" y="0"/>
                          <a:pt x="6" y="3"/>
                        </a:cubicBezTo>
                        <a:cubicBezTo>
                          <a:pt x="1" y="3"/>
                          <a:pt x="0" y="9"/>
                          <a:pt x="3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0" name="Freeform 38"/>
                  <p:cNvSpPr/>
                  <p:nvPr/>
                </p:nvSpPr>
                <p:spPr bwMode="auto">
                  <a:xfrm>
                    <a:off x="5516563" y="5238751"/>
                    <a:ext cx="103188" cy="33338"/>
                  </a:xfrm>
                  <a:custGeom>
                    <a:avLst/>
                    <a:gdLst>
                      <a:gd name="T0" fmla="*/ 5 w 100"/>
                      <a:gd name="T1" fmla="*/ 9 h 32"/>
                      <a:gd name="T2" fmla="*/ 92 w 100"/>
                      <a:gd name="T3" fmla="*/ 31 h 32"/>
                      <a:gd name="T4" fmla="*/ 94 w 100"/>
                      <a:gd name="T5" fmla="*/ 22 h 32"/>
                      <a:gd name="T6" fmla="*/ 7 w 100"/>
                      <a:gd name="T7" fmla="*/ 1 h 32"/>
                      <a:gd name="T8" fmla="*/ 5 w 100"/>
                      <a:gd name="T9" fmla="*/ 9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" h="32">
                        <a:moveTo>
                          <a:pt x="5" y="9"/>
                        </a:moveTo>
                        <a:cubicBezTo>
                          <a:pt x="34" y="18"/>
                          <a:pt x="62" y="26"/>
                          <a:pt x="92" y="31"/>
                        </a:cubicBezTo>
                        <a:cubicBezTo>
                          <a:pt x="98" y="32"/>
                          <a:pt x="100" y="24"/>
                          <a:pt x="94" y="22"/>
                        </a:cubicBezTo>
                        <a:cubicBezTo>
                          <a:pt x="66" y="13"/>
                          <a:pt x="37" y="6"/>
                          <a:pt x="7" y="1"/>
                        </a:cubicBezTo>
                        <a:cubicBezTo>
                          <a:pt x="2" y="0"/>
                          <a:pt x="0" y="7"/>
                          <a:pt x="5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1" name="Freeform 39"/>
                  <p:cNvSpPr/>
                  <p:nvPr/>
                </p:nvSpPr>
                <p:spPr bwMode="auto">
                  <a:xfrm>
                    <a:off x="5327651" y="5132388"/>
                    <a:ext cx="85725" cy="60325"/>
                  </a:xfrm>
                  <a:custGeom>
                    <a:avLst/>
                    <a:gdLst>
                      <a:gd name="T0" fmla="*/ 2 w 82"/>
                      <a:gd name="T1" fmla="*/ 8 h 58"/>
                      <a:gd name="T2" fmla="*/ 71 w 82"/>
                      <a:gd name="T3" fmla="*/ 57 h 58"/>
                      <a:gd name="T4" fmla="*/ 74 w 82"/>
                      <a:gd name="T5" fmla="*/ 44 h 58"/>
                      <a:gd name="T6" fmla="*/ 11 w 82"/>
                      <a:gd name="T7" fmla="*/ 3 h 58"/>
                      <a:gd name="T8" fmla="*/ 2 w 82"/>
                      <a:gd name="T9" fmla="*/ 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8">
                        <a:moveTo>
                          <a:pt x="2" y="8"/>
                        </a:moveTo>
                        <a:cubicBezTo>
                          <a:pt x="14" y="38"/>
                          <a:pt x="41" y="52"/>
                          <a:pt x="71" y="57"/>
                        </a:cubicBezTo>
                        <a:cubicBezTo>
                          <a:pt x="79" y="58"/>
                          <a:pt x="82" y="47"/>
                          <a:pt x="74" y="44"/>
                        </a:cubicBezTo>
                        <a:cubicBezTo>
                          <a:pt x="51" y="35"/>
                          <a:pt x="30" y="19"/>
                          <a:pt x="11" y="3"/>
                        </a:cubicBezTo>
                        <a:cubicBezTo>
                          <a:pt x="8" y="0"/>
                          <a:pt x="0" y="3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2" name="Freeform 40"/>
                  <p:cNvSpPr/>
                  <p:nvPr/>
                </p:nvSpPr>
                <p:spPr bwMode="auto">
                  <a:xfrm>
                    <a:off x="5167313" y="4940301"/>
                    <a:ext cx="87313" cy="103188"/>
                  </a:xfrm>
                  <a:custGeom>
                    <a:avLst/>
                    <a:gdLst>
                      <a:gd name="T0" fmla="*/ 4 w 83"/>
                      <a:gd name="T1" fmla="*/ 13 h 98"/>
                      <a:gd name="T2" fmla="*/ 72 w 83"/>
                      <a:gd name="T3" fmla="*/ 94 h 98"/>
                      <a:gd name="T4" fmla="*/ 80 w 83"/>
                      <a:gd name="T5" fmla="*/ 87 h 98"/>
                      <a:gd name="T6" fmla="*/ 13 w 83"/>
                      <a:gd name="T7" fmla="*/ 4 h 98"/>
                      <a:gd name="T8" fmla="*/ 4 w 83"/>
                      <a:gd name="T9" fmla="*/ 13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98">
                        <a:moveTo>
                          <a:pt x="4" y="13"/>
                        </a:moveTo>
                        <a:cubicBezTo>
                          <a:pt x="23" y="41"/>
                          <a:pt x="44" y="74"/>
                          <a:pt x="72" y="94"/>
                        </a:cubicBezTo>
                        <a:cubicBezTo>
                          <a:pt x="76" y="98"/>
                          <a:pt x="83" y="91"/>
                          <a:pt x="80" y="87"/>
                        </a:cubicBezTo>
                        <a:cubicBezTo>
                          <a:pt x="61" y="58"/>
                          <a:pt x="41" y="25"/>
                          <a:pt x="13" y="4"/>
                        </a:cubicBezTo>
                        <a:cubicBezTo>
                          <a:pt x="8" y="0"/>
                          <a:pt x="0" y="8"/>
                          <a:pt x="4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3" name="Freeform 41"/>
                  <p:cNvSpPr/>
                  <p:nvPr/>
                </p:nvSpPr>
                <p:spPr bwMode="auto">
                  <a:xfrm>
                    <a:off x="5113338" y="4803776"/>
                    <a:ext cx="50800" cy="74613"/>
                  </a:xfrm>
                  <a:custGeom>
                    <a:avLst/>
                    <a:gdLst>
                      <a:gd name="T0" fmla="*/ 2 w 49"/>
                      <a:gd name="T1" fmla="*/ 6 h 71"/>
                      <a:gd name="T2" fmla="*/ 15 w 49"/>
                      <a:gd name="T3" fmla="*/ 35 h 71"/>
                      <a:gd name="T4" fmla="*/ 35 w 49"/>
                      <a:gd name="T5" fmla="*/ 65 h 71"/>
                      <a:gd name="T6" fmla="*/ 45 w 49"/>
                      <a:gd name="T7" fmla="*/ 59 h 71"/>
                      <a:gd name="T8" fmla="*/ 26 w 49"/>
                      <a:gd name="T9" fmla="*/ 28 h 71"/>
                      <a:gd name="T10" fmla="*/ 5 w 49"/>
                      <a:gd name="T11" fmla="*/ 3 h 71"/>
                      <a:gd name="T12" fmla="*/ 2 w 49"/>
                      <a:gd name="T13" fmla="*/ 6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9" h="71">
                        <a:moveTo>
                          <a:pt x="2" y="6"/>
                        </a:moveTo>
                        <a:cubicBezTo>
                          <a:pt x="6" y="15"/>
                          <a:pt x="10" y="25"/>
                          <a:pt x="15" y="35"/>
                        </a:cubicBezTo>
                        <a:cubicBezTo>
                          <a:pt x="21" y="46"/>
                          <a:pt x="27" y="55"/>
                          <a:pt x="35" y="65"/>
                        </a:cubicBezTo>
                        <a:cubicBezTo>
                          <a:pt x="39" y="71"/>
                          <a:pt x="49" y="66"/>
                          <a:pt x="45" y="59"/>
                        </a:cubicBezTo>
                        <a:cubicBezTo>
                          <a:pt x="39" y="49"/>
                          <a:pt x="33" y="38"/>
                          <a:pt x="26" y="28"/>
                        </a:cubicBezTo>
                        <a:cubicBezTo>
                          <a:pt x="20" y="19"/>
                          <a:pt x="13" y="11"/>
                          <a:pt x="5" y="3"/>
                        </a:cubicBezTo>
                        <a:cubicBezTo>
                          <a:pt x="4" y="0"/>
                          <a:pt x="0" y="3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4" name="Freeform 42"/>
                  <p:cNvSpPr/>
                  <p:nvPr/>
                </p:nvSpPr>
                <p:spPr bwMode="auto">
                  <a:xfrm>
                    <a:off x="5035551" y="4613276"/>
                    <a:ext cx="60325" cy="101600"/>
                  </a:xfrm>
                  <a:custGeom>
                    <a:avLst/>
                    <a:gdLst>
                      <a:gd name="T0" fmla="*/ 2 w 58"/>
                      <a:gd name="T1" fmla="*/ 8 h 97"/>
                      <a:gd name="T2" fmla="*/ 45 w 58"/>
                      <a:gd name="T3" fmla="*/ 91 h 97"/>
                      <a:gd name="T4" fmla="*/ 56 w 58"/>
                      <a:gd name="T5" fmla="*/ 84 h 97"/>
                      <a:gd name="T6" fmla="*/ 11 w 58"/>
                      <a:gd name="T7" fmla="*/ 4 h 97"/>
                      <a:gd name="T8" fmla="*/ 2 w 58"/>
                      <a:gd name="T9" fmla="*/ 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97">
                        <a:moveTo>
                          <a:pt x="2" y="8"/>
                        </a:moveTo>
                        <a:cubicBezTo>
                          <a:pt x="10" y="37"/>
                          <a:pt x="25" y="67"/>
                          <a:pt x="45" y="91"/>
                        </a:cubicBezTo>
                        <a:cubicBezTo>
                          <a:pt x="50" y="97"/>
                          <a:pt x="58" y="91"/>
                          <a:pt x="56" y="84"/>
                        </a:cubicBezTo>
                        <a:cubicBezTo>
                          <a:pt x="49" y="54"/>
                          <a:pt x="29" y="28"/>
                          <a:pt x="11" y="4"/>
                        </a:cubicBezTo>
                        <a:cubicBezTo>
                          <a:pt x="7" y="0"/>
                          <a:pt x="0" y="2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5" name="Freeform 43"/>
                  <p:cNvSpPr/>
                  <p:nvPr/>
                </p:nvSpPr>
                <p:spPr bwMode="auto">
                  <a:xfrm>
                    <a:off x="4221163" y="4760913"/>
                    <a:ext cx="82550" cy="20638"/>
                  </a:xfrm>
                  <a:custGeom>
                    <a:avLst/>
                    <a:gdLst>
                      <a:gd name="T0" fmla="*/ 2 w 79"/>
                      <a:gd name="T1" fmla="*/ 4 h 19"/>
                      <a:gd name="T2" fmla="*/ 74 w 79"/>
                      <a:gd name="T3" fmla="*/ 19 h 19"/>
                      <a:gd name="T4" fmla="*/ 76 w 79"/>
                      <a:gd name="T5" fmla="*/ 14 h 19"/>
                      <a:gd name="T6" fmla="*/ 3 w 79"/>
                      <a:gd name="T7" fmla="*/ 0 h 19"/>
                      <a:gd name="T8" fmla="*/ 2 w 79"/>
                      <a:gd name="T9" fmla="*/ 4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9">
                        <a:moveTo>
                          <a:pt x="2" y="4"/>
                        </a:moveTo>
                        <a:cubicBezTo>
                          <a:pt x="26" y="11"/>
                          <a:pt x="50" y="14"/>
                          <a:pt x="74" y="19"/>
                        </a:cubicBezTo>
                        <a:cubicBezTo>
                          <a:pt x="77" y="19"/>
                          <a:pt x="79" y="15"/>
                          <a:pt x="76" y="14"/>
                        </a:cubicBezTo>
                        <a:cubicBezTo>
                          <a:pt x="52" y="8"/>
                          <a:pt x="27" y="7"/>
                          <a:pt x="3" y="0"/>
                        </a:cubicBezTo>
                        <a:cubicBezTo>
                          <a:pt x="1" y="0"/>
                          <a:pt x="0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6" name="Freeform 44"/>
                  <p:cNvSpPr/>
                  <p:nvPr/>
                </p:nvSpPr>
                <p:spPr bwMode="auto">
                  <a:xfrm>
                    <a:off x="4384676" y="4772026"/>
                    <a:ext cx="106363" cy="17463"/>
                  </a:xfrm>
                  <a:custGeom>
                    <a:avLst/>
                    <a:gdLst>
                      <a:gd name="T0" fmla="*/ 5 w 102"/>
                      <a:gd name="T1" fmla="*/ 16 h 17"/>
                      <a:gd name="T2" fmla="*/ 98 w 102"/>
                      <a:gd name="T3" fmla="*/ 10 h 17"/>
                      <a:gd name="T4" fmla="*/ 98 w 102"/>
                      <a:gd name="T5" fmla="*/ 3 h 17"/>
                      <a:gd name="T6" fmla="*/ 3 w 102"/>
                      <a:gd name="T7" fmla="*/ 11 h 17"/>
                      <a:gd name="T8" fmla="*/ 5 w 102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2" h="17">
                        <a:moveTo>
                          <a:pt x="5" y="16"/>
                        </a:moveTo>
                        <a:cubicBezTo>
                          <a:pt x="35" y="11"/>
                          <a:pt x="67" y="13"/>
                          <a:pt x="98" y="10"/>
                        </a:cubicBezTo>
                        <a:cubicBezTo>
                          <a:pt x="102" y="10"/>
                          <a:pt x="102" y="3"/>
                          <a:pt x="98" y="3"/>
                        </a:cubicBezTo>
                        <a:cubicBezTo>
                          <a:pt x="66" y="0"/>
                          <a:pt x="34" y="2"/>
                          <a:pt x="3" y="11"/>
                        </a:cubicBezTo>
                        <a:cubicBezTo>
                          <a:pt x="0" y="12"/>
                          <a:pt x="1" y="17"/>
                          <a:pt x="5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7" name="Freeform 45"/>
                  <p:cNvSpPr/>
                  <p:nvPr/>
                </p:nvSpPr>
                <p:spPr bwMode="auto">
                  <a:xfrm>
                    <a:off x="4584701" y="4762501"/>
                    <a:ext cx="90488" cy="34925"/>
                  </a:xfrm>
                  <a:custGeom>
                    <a:avLst/>
                    <a:gdLst>
                      <a:gd name="T0" fmla="*/ 4 w 87"/>
                      <a:gd name="T1" fmla="*/ 20 h 33"/>
                      <a:gd name="T2" fmla="*/ 83 w 87"/>
                      <a:gd name="T3" fmla="*/ 12 h 33"/>
                      <a:gd name="T4" fmla="*/ 77 w 87"/>
                      <a:gd name="T5" fmla="*/ 2 h 33"/>
                      <a:gd name="T6" fmla="*/ 6 w 87"/>
                      <a:gd name="T7" fmla="*/ 10 h 33"/>
                      <a:gd name="T8" fmla="*/ 4 w 87"/>
                      <a:gd name="T9" fmla="*/ 2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33">
                        <a:moveTo>
                          <a:pt x="4" y="20"/>
                        </a:moveTo>
                        <a:cubicBezTo>
                          <a:pt x="29" y="33"/>
                          <a:pt x="61" y="33"/>
                          <a:pt x="83" y="12"/>
                        </a:cubicBezTo>
                        <a:cubicBezTo>
                          <a:pt x="87" y="9"/>
                          <a:pt x="83" y="0"/>
                          <a:pt x="77" y="2"/>
                        </a:cubicBezTo>
                        <a:cubicBezTo>
                          <a:pt x="55" y="11"/>
                          <a:pt x="30" y="13"/>
                          <a:pt x="6" y="10"/>
                        </a:cubicBezTo>
                        <a:cubicBezTo>
                          <a:pt x="1" y="10"/>
                          <a:pt x="0" y="17"/>
                          <a:pt x="4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8" name="Freeform 46"/>
                  <p:cNvSpPr/>
                  <p:nvPr/>
                </p:nvSpPr>
                <p:spPr bwMode="auto">
                  <a:xfrm>
                    <a:off x="4751388" y="4727576"/>
                    <a:ext cx="88900" cy="25400"/>
                  </a:xfrm>
                  <a:custGeom>
                    <a:avLst/>
                    <a:gdLst>
                      <a:gd name="T0" fmla="*/ 5 w 86"/>
                      <a:gd name="T1" fmla="*/ 24 h 25"/>
                      <a:gd name="T2" fmla="*/ 79 w 86"/>
                      <a:gd name="T3" fmla="*/ 11 h 25"/>
                      <a:gd name="T4" fmla="*/ 76 w 86"/>
                      <a:gd name="T5" fmla="*/ 1 h 25"/>
                      <a:gd name="T6" fmla="*/ 41 w 86"/>
                      <a:gd name="T7" fmla="*/ 8 h 25"/>
                      <a:gd name="T8" fmla="*/ 5 w 86"/>
                      <a:gd name="T9" fmla="*/ 17 h 25"/>
                      <a:gd name="T10" fmla="*/ 5 w 86"/>
                      <a:gd name="T11" fmla="*/ 24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6" h="25">
                        <a:moveTo>
                          <a:pt x="5" y="24"/>
                        </a:moveTo>
                        <a:cubicBezTo>
                          <a:pt x="32" y="25"/>
                          <a:pt x="54" y="20"/>
                          <a:pt x="79" y="11"/>
                        </a:cubicBezTo>
                        <a:cubicBezTo>
                          <a:pt x="86" y="9"/>
                          <a:pt x="83" y="0"/>
                          <a:pt x="76" y="1"/>
                        </a:cubicBezTo>
                        <a:cubicBezTo>
                          <a:pt x="64" y="3"/>
                          <a:pt x="53" y="5"/>
                          <a:pt x="41" y="8"/>
                        </a:cubicBezTo>
                        <a:cubicBezTo>
                          <a:pt x="30" y="11"/>
                          <a:pt x="17" y="16"/>
                          <a:pt x="5" y="17"/>
                        </a:cubicBezTo>
                        <a:cubicBezTo>
                          <a:pt x="0" y="17"/>
                          <a:pt x="0" y="24"/>
                          <a:pt x="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9" name="Freeform 47"/>
                  <p:cNvSpPr/>
                  <p:nvPr/>
                </p:nvSpPr>
                <p:spPr bwMode="auto">
                  <a:xfrm>
                    <a:off x="4892676" y="4657726"/>
                    <a:ext cx="92075" cy="52388"/>
                  </a:xfrm>
                  <a:custGeom>
                    <a:avLst/>
                    <a:gdLst>
                      <a:gd name="T0" fmla="*/ 9 w 89"/>
                      <a:gd name="T1" fmla="*/ 48 h 50"/>
                      <a:gd name="T2" fmla="*/ 43 w 89"/>
                      <a:gd name="T3" fmla="*/ 32 h 50"/>
                      <a:gd name="T4" fmla="*/ 81 w 89"/>
                      <a:gd name="T5" fmla="*/ 15 h 50"/>
                      <a:gd name="T6" fmla="*/ 77 w 89"/>
                      <a:gd name="T7" fmla="*/ 1 h 50"/>
                      <a:gd name="T8" fmla="*/ 38 w 89"/>
                      <a:gd name="T9" fmla="*/ 14 h 50"/>
                      <a:gd name="T10" fmla="*/ 4 w 89"/>
                      <a:gd name="T11" fmla="*/ 41 h 50"/>
                      <a:gd name="T12" fmla="*/ 9 w 89"/>
                      <a:gd name="T13" fmla="*/ 48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9" h="50">
                        <a:moveTo>
                          <a:pt x="9" y="48"/>
                        </a:moveTo>
                        <a:cubicBezTo>
                          <a:pt x="20" y="42"/>
                          <a:pt x="32" y="37"/>
                          <a:pt x="43" y="32"/>
                        </a:cubicBezTo>
                        <a:cubicBezTo>
                          <a:pt x="55" y="26"/>
                          <a:pt x="68" y="20"/>
                          <a:pt x="81" y="15"/>
                        </a:cubicBezTo>
                        <a:cubicBezTo>
                          <a:pt x="89" y="11"/>
                          <a:pt x="86" y="0"/>
                          <a:pt x="77" y="1"/>
                        </a:cubicBezTo>
                        <a:cubicBezTo>
                          <a:pt x="62" y="4"/>
                          <a:pt x="51" y="7"/>
                          <a:pt x="38" y="14"/>
                        </a:cubicBezTo>
                        <a:cubicBezTo>
                          <a:pt x="25" y="22"/>
                          <a:pt x="15" y="32"/>
                          <a:pt x="4" y="41"/>
                        </a:cubicBezTo>
                        <a:cubicBezTo>
                          <a:pt x="0" y="44"/>
                          <a:pt x="5" y="50"/>
                          <a:pt x="9" y="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0" name="Freeform 48"/>
                  <p:cNvSpPr/>
                  <p:nvPr/>
                </p:nvSpPr>
                <p:spPr bwMode="auto">
                  <a:xfrm>
                    <a:off x="4024313" y="4714876"/>
                    <a:ext cx="93663" cy="31750"/>
                  </a:xfrm>
                  <a:custGeom>
                    <a:avLst/>
                    <a:gdLst>
                      <a:gd name="T0" fmla="*/ 3 w 91"/>
                      <a:gd name="T1" fmla="*/ 6 h 31"/>
                      <a:gd name="T2" fmla="*/ 83 w 91"/>
                      <a:gd name="T3" fmla="*/ 30 h 31"/>
                      <a:gd name="T4" fmla="*/ 85 w 91"/>
                      <a:gd name="T5" fmla="*/ 21 h 31"/>
                      <a:gd name="T6" fmla="*/ 5 w 91"/>
                      <a:gd name="T7" fmla="*/ 1 h 31"/>
                      <a:gd name="T8" fmla="*/ 3 w 91"/>
                      <a:gd name="T9" fmla="*/ 6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" h="31">
                        <a:moveTo>
                          <a:pt x="3" y="6"/>
                        </a:moveTo>
                        <a:cubicBezTo>
                          <a:pt x="29" y="18"/>
                          <a:pt x="55" y="25"/>
                          <a:pt x="83" y="30"/>
                        </a:cubicBezTo>
                        <a:cubicBezTo>
                          <a:pt x="89" y="31"/>
                          <a:pt x="91" y="23"/>
                          <a:pt x="85" y="21"/>
                        </a:cubicBezTo>
                        <a:cubicBezTo>
                          <a:pt x="59" y="12"/>
                          <a:pt x="33" y="6"/>
                          <a:pt x="5" y="1"/>
                        </a:cubicBezTo>
                        <a:cubicBezTo>
                          <a:pt x="2" y="0"/>
                          <a:pt x="0" y="5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1" name="Freeform 49"/>
                  <p:cNvSpPr/>
                  <p:nvPr/>
                </p:nvSpPr>
                <p:spPr bwMode="auto">
                  <a:xfrm>
                    <a:off x="3851276" y="4625976"/>
                    <a:ext cx="98425" cy="63500"/>
                  </a:xfrm>
                  <a:custGeom>
                    <a:avLst/>
                    <a:gdLst>
                      <a:gd name="T0" fmla="*/ 2 w 94"/>
                      <a:gd name="T1" fmla="*/ 4 h 61"/>
                      <a:gd name="T2" fmla="*/ 82 w 94"/>
                      <a:gd name="T3" fmla="*/ 60 h 61"/>
                      <a:gd name="T4" fmla="*/ 88 w 94"/>
                      <a:gd name="T5" fmla="*/ 49 h 61"/>
                      <a:gd name="T6" fmla="*/ 5 w 94"/>
                      <a:gd name="T7" fmla="*/ 1 h 61"/>
                      <a:gd name="T8" fmla="*/ 2 w 94"/>
                      <a:gd name="T9" fmla="*/ 4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4" h="61">
                        <a:moveTo>
                          <a:pt x="2" y="4"/>
                        </a:moveTo>
                        <a:cubicBezTo>
                          <a:pt x="26" y="27"/>
                          <a:pt x="50" y="51"/>
                          <a:pt x="82" y="60"/>
                        </a:cubicBezTo>
                        <a:cubicBezTo>
                          <a:pt x="88" y="61"/>
                          <a:pt x="94" y="53"/>
                          <a:pt x="88" y="49"/>
                        </a:cubicBezTo>
                        <a:cubicBezTo>
                          <a:pt x="64" y="28"/>
                          <a:pt x="35" y="13"/>
                          <a:pt x="5" y="1"/>
                        </a:cubicBezTo>
                        <a:cubicBezTo>
                          <a:pt x="3" y="0"/>
                          <a:pt x="0" y="2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2" name="Freeform 50"/>
                  <p:cNvSpPr/>
                  <p:nvPr/>
                </p:nvSpPr>
                <p:spPr bwMode="auto">
                  <a:xfrm>
                    <a:off x="3706813" y="4486276"/>
                    <a:ext cx="82550" cy="73025"/>
                  </a:xfrm>
                  <a:custGeom>
                    <a:avLst/>
                    <a:gdLst>
                      <a:gd name="T0" fmla="*/ 2 w 79"/>
                      <a:gd name="T1" fmla="*/ 9 h 71"/>
                      <a:gd name="T2" fmla="*/ 68 w 79"/>
                      <a:gd name="T3" fmla="*/ 69 h 71"/>
                      <a:gd name="T4" fmla="*/ 75 w 79"/>
                      <a:gd name="T5" fmla="*/ 61 h 71"/>
                      <a:gd name="T6" fmla="*/ 9 w 79"/>
                      <a:gd name="T7" fmla="*/ 4 h 71"/>
                      <a:gd name="T8" fmla="*/ 2 w 79"/>
                      <a:gd name="T9" fmla="*/ 9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71">
                        <a:moveTo>
                          <a:pt x="2" y="9"/>
                        </a:moveTo>
                        <a:cubicBezTo>
                          <a:pt x="15" y="34"/>
                          <a:pt x="42" y="57"/>
                          <a:pt x="68" y="69"/>
                        </a:cubicBezTo>
                        <a:cubicBezTo>
                          <a:pt x="73" y="71"/>
                          <a:pt x="79" y="65"/>
                          <a:pt x="75" y="61"/>
                        </a:cubicBezTo>
                        <a:cubicBezTo>
                          <a:pt x="53" y="40"/>
                          <a:pt x="28" y="25"/>
                          <a:pt x="9" y="4"/>
                        </a:cubicBezTo>
                        <a:cubicBezTo>
                          <a:pt x="5" y="0"/>
                          <a:pt x="0" y="5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3" name="Freeform 51"/>
                  <p:cNvSpPr/>
                  <p:nvPr/>
                </p:nvSpPr>
                <p:spPr bwMode="auto">
                  <a:xfrm>
                    <a:off x="3595688" y="4313238"/>
                    <a:ext cx="57150" cy="82550"/>
                  </a:xfrm>
                  <a:custGeom>
                    <a:avLst/>
                    <a:gdLst>
                      <a:gd name="T0" fmla="*/ 1 w 56"/>
                      <a:gd name="T1" fmla="*/ 6 h 79"/>
                      <a:gd name="T2" fmla="*/ 45 w 56"/>
                      <a:gd name="T3" fmla="*/ 75 h 79"/>
                      <a:gd name="T4" fmla="*/ 52 w 56"/>
                      <a:gd name="T5" fmla="*/ 68 h 79"/>
                      <a:gd name="T6" fmla="*/ 9 w 56"/>
                      <a:gd name="T7" fmla="*/ 4 h 79"/>
                      <a:gd name="T8" fmla="*/ 1 w 56"/>
                      <a:gd name="T9" fmla="*/ 6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79">
                        <a:moveTo>
                          <a:pt x="1" y="6"/>
                        </a:moveTo>
                        <a:cubicBezTo>
                          <a:pt x="5" y="35"/>
                          <a:pt x="24" y="56"/>
                          <a:pt x="45" y="75"/>
                        </a:cubicBezTo>
                        <a:cubicBezTo>
                          <a:pt x="50" y="79"/>
                          <a:pt x="56" y="73"/>
                          <a:pt x="52" y="68"/>
                        </a:cubicBezTo>
                        <a:cubicBezTo>
                          <a:pt x="35" y="48"/>
                          <a:pt x="22" y="26"/>
                          <a:pt x="9" y="4"/>
                        </a:cubicBezTo>
                        <a:cubicBezTo>
                          <a:pt x="7" y="0"/>
                          <a:pt x="0" y="2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4" name="Freeform 52"/>
                  <p:cNvSpPr/>
                  <p:nvPr/>
                </p:nvSpPr>
                <p:spPr bwMode="auto">
                  <a:xfrm>
                    <a:off x="3533776" y="4113213"/>
                    <a:ext cx="42863" cy="101600"/>
                  </a:xfrm>
                  <a:custGeom>
                    <a:avLst/>
                    <a:gdLst>
                      <a:gd name="T0" fmla="*/ 2 w 42"/>
                      <a:gd name="T1" fmla="*/ 5 h 99"/>
                      <a:gd name="T2" fmla="*/ 31 w 42"/>
                      <a:gd name="T3" fmla="*/ 94 h 99"/>
                      <a:gd name="T4" fmla="*/ 39 w 42"/>
                      <a:gd name="T5" fmla="*/ 89 h 99"/>
                      <a:gd name="T6" fmla="*/ 10 w 42"/>
                      <a:gd name="T7" fmla="*/ 5 h 99"/>
                      <a:gd name="T8" fmla="*/ 2 w 42"/>
                      <a:gd name="T9" fmla="*/ 5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99">
                        <a:moveTo>
                          <a:pt x="2" y="5"/>
                        </a:moveTo>
                        <a:cubicBezTo>
                          <a:pt x="0" y="37"/>
                          <a:pt x="13" y="68"/>
                          <a:pt x="31" y="94"/>
                        </a:cubicBezTo>
                        <a:cubicBezTo>
                          <a:pt x="35" y="99"/>
                          <a:pt x="42" y="94"/>
                          <a:pt x="39" y="89"/>
                        </a:cubicBezTo>
                        <a:cubicBezTo>
                          <a:pt x="24" y="64"/>
                          <a:pt x="14" y="34"/>
                          <a:pt x="10" y="5"/>
                        </a:cubicBezTo>
                        <a:cubicBezTo>
                          <a:pt x="9" y="0"/>
                          <a:pt x="3" y="0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5" name="Freeform 53"/>
                  <p:cNvSpPr/>
                  <p:nvPr/>
                </p:nvSpPr>
                <p:spPr bwMode="auto">
                  <a:xfrm>
                    <a:off x="3517901" y="3932238"/>
                    <a:ext cx="20638" cy="79375"/>
                  </a:xfrm>
                  <a:custGeom>
                    <a:avLst/>
                    <a:gdLst>
                      <a:gd name="T0" fmla="*/ 4 w 19"/>
                      <a:gd name="T1" fmla="*/ 4 h 76"/>
                      <a:gd name="T2" fmla="*/ 10 w 19"/>
                      <a:gd name="T3" fmla="*/ 71 h 76"/>
                      <a:gd name="T4" fmla="*/ 18 w 19"/>
                      <a:gd name="T5" fmla="*/ 68 h 76"/>
                      <a:gd name="T6" fmla="*/ 10 w 19"/>
                      <a:gd name="T7" fmla="*/ 4 h 76"/>
                      <a:gd name="T8" fmla="*/ 4 w 19"/>
                      <a:gd name="T9" fmla="*/ 4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76">
                        <a:moveTo>
                          <a:pt x="4" y="4"/>
                        </a:moveTo>
                        <a:cubicBezTo>
                          <a:pt x="2" y="27"/>
                          <a:pt x="0" y="50"/>
                          <a:pt x="10" y="71"/>
                        </a:cubicBezTo>
                        <a:cubicBezTo>
                          <a:pt x="13" y="76"/>
                          <a:pt x="19" y="72"/>
                          <a:pt x="18" y="68"/>
                        </a:cubicBezTo>
                        <a:cubicBezTo>
                          <a:pt x="15" y="47"/>
                          <a:pt x="12" y="25"/>
                          <a:pt x="10" y="4"/>
                        </a:cubicBezTo>
                        <a:cubicBezTo>
                          <a:pt x="10" y="0"/>
                          <a:pt x="4" y="0"/>
                          <a:pt x="4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6" name="Freeform 54"/>
                  <p:cNvSpPr/>
                  <p:nvPr/>
                </p:nvSpPr>
                <p:spPr bwMode="auto">
                  <a:xfrm>
                    <a:off x="3522663" y="3695701"/>
                    <a:ext cx="47625" cy="131763"/>
                  </a:xfrm>
                  <a:custGeom>
                    <a:avLst/>
                    <a:gdLst>
                      <a:gd name="T0" fmla="*/ 4 w 46"/>
                      <a:gd name="T1" fmla="*/ 125 h 127"/>
                      <a:gd name="T2" fmla="*/ 43 w 46"/>
                      <a:gd name="T3" fmla="*/ 12 h 127"/>
                      <a:gd name="T4" fmla="*/ 33 w 46"/>
                      <a:gd name="T5" fmla="*/ 6 h 127"/>
                      <a:gd name="T6" fmla="*/ 0 w 46"/>
                      <a:gd name="T7" fmla="*/ 124 h 127"/>
                      <a:gd name="T8" fmla="*/ 4 w 46"/>
                      <a:gd name="T9" fmla="*/ 125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127">
                        <a:moveTo>
                          <a:pt x="4" y="125"/>
                        </a:moveTo>
                        <a:cubicBezTo>
                          <a:pt x="17" y="88"/>
                          <a:pt x="25" y="47"/>
                          <a:pt x="43" y="12"/>
                        </a:cubicBezTo>
                        <a:cubicBezTo>
                          <a:pt x="46" y="5"/>
                          <a:pt x="37" y="0"/>
                          <a:pt x="33" y="6"/>
                        </a:cubicBezTo>
                        <a:cubicBezTo>
                          <a:pt x="10" y="43"/>
                          <a:pt x="6" y="82"/>
                          <a:pt x="0" y="124"/>
                        </a:cubicBezTo>
                        <a:cubicBezTo>
                          <a:pt x="0" y="126"/>
                          <a:pt x="3" y="127"/>
                          <a:pt x="4" y="1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7" name="Freeform 55"/>
                  <p:cNvSpPr/>
                  <p:nvPr/>
                </p:nvSpPr>
                <p:spPr bwMode="auto">
                  <a:xfrm>
                    <a:off x="3586163" y="3575051"/>
                    <a:ext cx="50800" cy="66675"/>
                  </a:xfrm>
                  <a:custGeom>
                    <a:avLst/>
                    <a:gdLst>
                      <a:gd name="T0" fmla="*/ 9 w 48"/>
                      <a:gd name="T1" fmla="*/ 61 h 64"/>
                      <a:gd name="T2" fmla="*/ 21 w 48"/>
                      <a:gd name="T3" fmla="*/ 53 h 64"/>
                      <a:gd name="T4" fmla="*/ 31 w 48"/>
                      <a:gd name="T5" fmla="*/ 40 h 64"/>
                      <a:gd name="T6" fmla="*/ 47 w 48"/>
                      <a:gd name="T7" fmla="*/ 9 h 64"/>
                      <a:gd name="T8" fmla="*/ 39 w 48"/>
                      <a:gd name="T9" fmla="*/ 3 h 64"/>
                      <a:gd name="T10" fmla="*/ 18 w 48"/>
                      <a:gd name="T11" fmla="*/ 29 h 64"/>
                      <a:gd name="T12" fmla="*/ 11 w 48"/>
                      <a:gd name="T13" fmla="*/ 41 h 64"/>
                      <a:gd name="T14" fmla="*/ 3 w 48"/>
                      <a:gd name="T15" fmla="*/ 57 h 64"/>
                      <a:gd name="T16" fmla="*/ 9 w 48"/>
                      <a:gd name="T17" fmla="*/ 6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8" h="64">
                        <a:moveTo>
                          <a:pt x="9" y="61"/>
                        </a:moveTo>
                        <a:cubicBezTo>
                          <a:pt x="13" y="58"/>
                          <a:pt x="17" y="56"/>
                          <a:pt x="21" y="53"/>
                        </a:cubicBezTo>
                        <a:cubicBezTo>
                          <a:pt x="25" y="49"/>
                          <a:pt x="28" y="45"/>
                          <a:pt x="31" y="40"/>
                        </a:cubicBezTo>
                        <a:cubicBezTo>
                          <a:pt x="39" y="31"/>
                          <a:pt x="44" y="21"/>
                          <a:pt x="47" y="9"/>
                        </a:cubicBezTo>
                        <a:cubicBezTo>
                          <a:pt x="48" y="5"/>
                          <a:pt x="43" y="0"/>
                          <a:pt x="39" y="3"/>
                        </a:cubicBezTo>
                        <a:cubicBezTo>
                          <a:pt x="30" y="11"/>
                          <a:pt x="24" y="19"/>
                          <a:pt x="18" y="29"/>
                        </a:cubicBezTo>
                        <a:cubicBezTo>
                          <a:pt x="15" y="33"/>
                          <a:pt x="13" y="37"/>
                          <a:pt x="11" y="41"/>
                        </a:cubicBezTo>
                        <a:cubicBezTo>
                          <a:pt x="8" y="46"/>
                          <a:pt x="6" y="52"/>
                          <a:pt x="3" y="57"/>
                        </a:cubicBezTo>
                        <a:cubicBezTo>
                          <a:pt x="0" y="60"/>
                          <a:pt x="5" y="64"/>
                          <a:pt x="9" y="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8" name="Freeform 56"/>
                  <p:cNvSpPr/>
                  <p:nvPr/>
                </p:nvSpPr>
                <p:spPr bwMode="auto">
                  <a:xfrm>
                    <a:off x="3698876" y="3435351"/>
                    <a:ext cx="66675" cy="74613"/>
                  </a:xfrm>
                  <a:custGeom>
                    <a:avLst/>
                    <a:gdLst>
                      <a:gd name="T0" fmla="*/ 11 w 64"/>
                      <a:gd name="T1" fmla="*/ 66 h 71"/>
                      <a:gd name="T2" fmla="*/ 60 w 64"/>
                      <a:gd name="T3" fmla="*/ 9 h 71"/>
                      <a:gd name="T4" fmla="*/ 56 w 64"/>
                      <a:gd name="T5" fmla="*/ 1 h 71"/>
                      <a:gd name="T6" fmla="*/ 2 w 64"/>
                      <a:gd name="T7" fmla="*/ 62 h 71"/>
                      <a:gd name="T8" fmla="*/ 11 w 64"/>
                      <a:gd name="T9" fmla="*/ 66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71">
                        <a:moveTo>
                          <a:pt x="11" y="66"/>
                        </a:moveTo>
                        <a:cubicBezTo>
                          <a:pt x="22" y="42"/>
                          <a:pt x="41" y="26"/>
                          <a:pt x="60" y="9"/>
                        </a:cubicBezTo>
                        <a:cubicBezTo>
                          <a:pt x="64" y="6"/>
                          <a:pt x="60" y="0"/>
                          <a:pt x="56" y="1"/>
                        </a:cubicBezTo>
                        <a:cubicBezTo>
                          <a:pt x="26" y="8"/>
                          <a:pt x="8" y="34"/>
                          <a:pt x="2" y="62"/>
                        </a:cubicBezTo>
                        <a:cubicBezTo>
                          <a:pt x="0" y="67"/>
                          <a:pt x="8" y="71"/>
                          <a:pt x="11" y="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9" name="Freeform 57"/>
                  <p:cNvSpPr/>
                  <p:nvPr/>
                </p:nvSpPr>
                <p:spPr bwMode="auto">
                  <a:xfrm>
                    <a:off x="3798888" y="3357563"/>
                    <a:ext cx="57150" cy="34925"/>
                  </a:xfrm>
                  <a:custGeom>
                    <a:avLst/>
                    <a:gdLst>
                      <a:gd name="T0" fmla="*/ 5 w 56"/>
                      <a:gd name="T1" fmla="*/ 33 h 34"/>
                      <a:gd name="T2" fmla="*/ 16 w 56"/>
                      <a:gd name="T3" fmla="*/ 32 h 34"/>
                      <a:gd name="T4" fmla="*/ 29 w 56"/>
                      <a:gd name="T5" fmla="*/ 28 h 34"/>
                      <a:gd name="T6" fmla="*/ 51 w 56"/>
                      <a:gd name="T7" fmla="*/ 13 h 34"/>
                      <a:gd name="T8" fmla="*/ 46 w 56"/>
                      <a:gd name="T9" fmla="*/ 2 h 34"/>
                      <a:gd name="T10" fmla="*/ 22 w 56"/>
                      <a:gd name="T11" fmla="*/ 11 h 34"/>
                      <a:gd name="T12" fmla="*/ 10 w 56"/>
                      <a:gd name="T13" fmla="*/ 19 h 34"/>
                      <a:gd name="T14" fmla="*/ 3 w 56"/>
                      <a:gd name="T15" fmla="*/ 27 h 34"/>
                      <a:gd name="T16" fmla="*/ 5 w 56"/>
                      <a:gd name="T17" fmla="*/ 3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34">
                        <a:moveTo>
                          <a:pt x="5" y="33"/>
                        </a:moveTo>
                        <a:cubicBezTo>
                          <a:pt x="9" y="32"/>
                          <a:pt x="12" y="33"/>
                          <a:pt x="16" y="32"/>
                        </a:cubicBezTo>
                        <a:cubicBezTo>
                          <a:pt x="20" y="31"/>
                          <a:pt x="24" y="29"/>
                          <a:pt x="29" y="28"/>
                        </a:cubicBezTo>
                        <a:cubicBezTo>
                          <a:pt x="38" y="24"/>
                          <a:pt x="43" y="19"/>
                          <a:pt x="51" y="13"/>
                        </a:cubicBezTo>
                        <a:cubicBezTo>
                          <a:pt x="56" y="10"/>
                          <a:pt x="53" y="0"/>
                          <a:pt x="46" y="2"/>
                        </a:cubicBezTo>
                        <a:cubicBezTo>
                          <a:pt x="37" y="5"/>
                          <a:pt x="30" y="7"/>
                          <a:pt x="22" y="11"/>
                        </a:cubicBezTo>
                        <a:cubicBezTo>
                          <a:pt x="18" y="14"/>
                          <a:pt x="14" y="16"/>
                          <a:pt x="10" y="19"/>
                        </a:cubicBezTo>
                        <a:cubicBezTo>
                          <a:pt x="7" y="21"/>
                          <a:pt x="5" y="25"/>
                          <a:pt x="3" y="27"/>
                        </a:cubicBezTo>
                        <a:cubicBezTo>
                          <a:pt x="0" y="29"/>
                          <a:pt x="1" y="34"/>
                          <a:pt x="5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0" name="Freeform 58"/>
                  <p:cNvSpPr/>
                  <p:nvPr/>
                </p:nvSpPr>
                <p:spPr bwMode="auto">
                  <a:xfrm>
                    <a:off x="3725863" y="3227388"/>
                    <a:ext cx="76200" cy="69850"/>
                  </a:xfrm>
                  <a:custGeom>
                    <a:avLst/>
                    <a:gdLst>
                      <a:gd name="T0" fmla="*/ 69 w 74"/>
                      <a:gd name="T1" fmla="*/ 58 h 68"/>
                      <a:gd name="T2" fmla="*/ 42 w 74"/>
                      <a:gd name="T3" fmla="*/ 36 h 68"/>
                      <a:gd name="T4" fmla="*/ 14 w 74"/>
                      <a:gd name="T5" fmla="*/ 6 h 68"/>
                      <a:gd name="T6" fmla="*/ 3 w 74"/>
                      <a:gd name="T7" fmla="*/ 15 h 68"/>
                      <a:gd name="T8" fmla="*/ 66 w 74"/>
                      <a:gd name="T9" fmla="*/ 66 h 68"/>
                      <a:gd name="T10" fmla="*/ 69 w 74"/>
                      <a:gd name="T11" fmla="*/ 5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8">
                        <a:moveTo>
                          <a:pt x="69" y="58"/>
                        </a:moveTo>
                        <a:cubicBezTo>
                          <a:pt x="59" y="53"/>
                          <a:pt x="50" y="44"/>
                          <a:pt x="42" y="36"/>
                        </a:cubicBezTo>
                        <a:cubicBezTo>
                          <a:pt x="32" y="26"/>
                          <a:pt x="23" y="16"/>
                          <a:pt x="14" y="6"/>
                        </a:cubicBezTo>
                        <a:cubicBezTo>
                          <a:pt x="9" y="0"/>
                          <a:pt x="0" y="8"/>
                          <a:pt x="3" y="15"/>
                        </a:cubicBezTo>
                        <a:cubicBezTo>
                          <a:pt x="17" y="41"/>
                          <a:pt x="38" y="58"/>
                          <a:pt x="66" y="66"/>
                        </a:cubicBezTo>
                        <a:cubicBezTo>
                          <a:pt x="71" y="68"/>
                          <a:pt x="74" y="60"/>
                          <a:pt x="69" y="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1" name="Freeform 59"/>
                  <p:cNvSpPr/>
                  <p:nvPr/>
                </p:nvSpPr>
                <p:spPr bwMode="auto">
                  <a:xfrm>
                    <a:off x="3622676" y="3065463"/>
                    <a:ext cx="60325" cy="96838"/>
                  </a:xfrm>
                  <a:custGeom>
                    <a:avLst/>
                    <a:gdLst>
                      <a:gd name="T0" fmla="*/ 54 w 58"/>
                      <a:gd name="T1" fmla="*/ 85 h 94"/>
                      <a:gd name="T2" fmla="*/ 12 w 58"/>
                      <a:gd name="T3" fmla="*/ 6 h 94"/>
                      <a:gd name="T4" fmla="*/ 2 w 58"/>
                      <a:gd name="T5" fmla="*/ 9 h 94"/>
                      <a:gd name="T6" fmla="*/ 47 w 58"/>
                      <a:gd name="T7" fmla="*/ 91 h 94"/>
                      <a:gd name="T8" fmla="*/ 54 w 58"/>
                      <a:gd name="T9" fmla="*/ 85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94">
                        <a:moveTo>
                          <a:pt x="54" y="85"/>
                        </a:moveTo>
                        <a:cubicBezTo>
                          <a:pt x="37" y="61"/>
                          <a:pt x="23" y="35"/>
                          <a:pt x="12" y="6"/>
                        </a:cubicBezTo>
                        <a:cubicBezTo>
                          <a:pt x="10" y="0"/>
                          <a:pt x="0" y="2"/>
                          <a:pt x="2" y="9"/>
                        </a:cubicBezTo>
                        <a:cubicBezTo>
                          <a:pt x="7" y="41"/>
                          <a:pt x="22" y="71"/>
                          <a:pt x="47" y="91"/>
                        </a:cubicBezTo>
                        <a:cubicBezTo>
                          <a:pt x="51" y="94"/>
                          <a:pt x="58" y="90"/>
                          <a:pt x="54" y="8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2" name="Freeform 60"/>
                  <p:cNvSpPr/>
                  <p:nvPr/>
                </p:nvSpPr>
                <p:spPr bwMode="auto">
                  <a:xfrm>
                    <a:off x="3565526" y="2909888"/>
                    <a:ext cx="22225" cy="68263"/>
                  </a:xfrm>
                  <a:custGeom>
                    <a:avLst/>
                    <a:gdLst>
                      <a:gd name="T0" fmla="*/ 22 w 22"/>
                      <a:gd name="T1" fmla="*/ 62 h 66"/>
                      <a:gd name="T2" fmla="*/ 9 w 22"/>
                      <a:gd name="T3" fmla="*/ 4 h 66"/>
                      <a:gd name="T4" fmla="*/ 1 w 22"/>
                      <a:gd name="T5" fmla="*/ 6 h 66"/>
                      <a:gd name="T6" fmla="*/ 18 w 22"/>
                      <a:gd name="T7" fmla="*/ 64 h 66"/>
                      <a:gd name="T8" fmla="*/ 22 w 22"/>
                      <a:gd name="T9" fmla="*/ 62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66">
                        <a:moveTo>
                          <a:pt x="22" y="62"/>
                        </a:moveTo>
                        <a:cubicBezTo>
                          <a:pt x="17" y="43"/>
                          <a:pt x="16" y="23"/>
                          <a:pt x="9" y="4"/>
                        </a:cubicBezTo>
                        <a:cubicBezTo>
                          <a:pt x="7" y="0"/>
                          <a:pt x="0" y="1"/>
                          <a:pt x="1" y="6"/>
                        </a:cubicBezTo>
                        <a:cubicBezTo>
                          <a:pt x="6" y="25"/>
                          <a:pt x="6" y="47"/>
                          <a:pt x="18" y="64"/>
                        </a:cubicBezTo>
                        <a:cubicBezTo>
                          <a:pt x="19" y="66"/>
                          <a:pt x="22" y="65"/>
                          <a:pt x="22" y="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3" name="Freeform 61"/>
                  <p:cNvSpPr/>
                  <p:nvPr/>
                </p:nvSpPr>
                <p:spPr bwMode="auto">
                  <a:xfrm>
                    <a:off x="3538538" y="2741613"/>
                    <a:ext cx="28575" cy="100013"/>
                  </a:xfrm>
                  <a:custGeom>
                    <a:avLst/>
                    <a:gdLst>
                      <a:gd name="T0" fmla="*/ 22 w 27"/>
                      <a:gd name="T1" fmla="*/ 89 h 96"/>
                      <a:gd name="T2" fmla="*/ 15 w 27"/>
                      <a:gd name="T3" fmla="*/ 8 h 96"/>
                      <a:gd name="T4" fmla="*/ 2 w 27"/>
                      <a:gd name="T5" fmla="*/ 8 h 96"/>
                      <a:gd name="T6" fmla="*/ 9 w 27"/>
                      <a:gd name="T7" fmla="*/ 89 h 96"/>
                      <a:gd name="T8" fmla="*/ 22 w 27"/>
                      <a:gd name="T9" fmla="*/ 8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96">
                        <a:moveTo>
                          <a:pt x="22" y="89"/>
                        </a:moveTo>
                        <a:cubicBezTo>
                          <a:pt x="27" y="62"/>
                          <a:pt x="18" y="35"/>
                          <a:pt x="15" y="8"/>
                        </a:cubicBezTo>
                        <a:cubicBezTo>
                          <a:pt x="14" y="0"/>
                          <a:pt x="3" y="0"/>
                          <a:pt x="2" y="8"/>
                        </a:cubicBezTo>
                        <a:cubicBezTo>
                          <a:pt x="0" y="35"/>
                          <a:pt x="4" y="62"/>
                          <a:pt x="9" y="89"/>
                        </a:cubicBezTo>
                        <a:cubicBezTo>
                          <a:pt x="10" y="96"/>
                          <a:pt x="21" y="96"/>
                          <a:pt x="22" y="8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4" name="Freeform 62"/>
                  <p:cNvSpPr/>
                  <p:nvPr/>
                </p:nvSpPr>
                <p:spPr bwMode="auto">
                  <a:xfrm>
                    <a:off x="3546476" y="2592388"/>
                    <a:ext cx="22225" cy="73025"/>
                  </a:xfrm>
                  <a:custGeom>
                    <a:avLst/>
                    <a:gdLst>
                      <a:gd name="T0" fmla="*/ 13 w 22"/>
                      <a:gd name="T1" fmla="*/ 66 h 70"/>
                      <a:gd name="T2" fmla="*/ 21 w 22"/>
                      <a:gd name="T3" fmla="*/ 8 h 70"/>
                      <a:gd name="T4" fmla="*/ 11 w 22"/>
                      <a:gd name="T5" fmla="*/ 6 h 70"/>
                      <a:gd name="T6" fmla="*/ 5 w 22"/>
                      <a:gd name="T7" fmla="*/ 66 h 70"/>
                      <a:gd name="T8" fmla="*/ 13 w 22"/>
                      <a:gd name="T9" fmla="*/ 66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70">
                        <a:moveTo>
                          <a:pt x="13" y="66"/>
                        </a:moveTo>
                        <a:cubicBezTo>
                          <a:pt x="17" y="47"/>
                          <a:pt x="16" y="27"/>
                          <a:pt x="21" y="8"/>
                        </a:cubicBezTo>
                        <a:cubicBezTo>
                          <a:pt x="22" y="2"/>
                          <a:pt x="13" y="0"/>
                          <a:pt x="11" y="6"/>
                        </a:cubicBezTo>
                        <a:cubicBezTo>
                          <a:pt x="4" y="26"/>
                          <a:pt x="0" y="45"/>
                          <a:pt x="5" y="66"/>
                        </a:cubicBezTo>
                        <a:cubicBezTo>
                          <a:pt x="6" y="70"/>
                          <a:pt x="12" y="70"/>
                          <a:pt x="13" y="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5" name="Freeform 63"/>
                  <p:cNvSpPr/>
                  <p:nvPr/>
                </p:nvSpPr>
                <p:spPr bwMode="auto">
                  <a:xfrm>
                    <a:off x="3595688" y="2397126"/>
                    <a:ext cx="49213" cy="103188"/>
                  </a:xfrm>
                  <a:custGeom>
                    <a:avLst/>
                    <a:gdLst>
                      <a:gd name="T0" fmla="*/ 7 w 47"/>
                      <a:gd name="T1" fmla="*/ 96 h 99"/>
                      <a:gd name="T2" fmla="*/ 45 w 47"/>
                      <a:gd name="T3" fmla="*/ 8 h 99"/>
                      <a:gd name="T4" fmla="*/ 36 w 47"/>
                      <a:gd name="T5" fmla="*/ 5 h 99"/>
                      <a:gd name="T6" fmla="*/ 0 w 47"/>
                      <a:gd name="T7" fmla="*/ 94 h 99"/>
                      <a:gd name="T8" fmla="*/ 7 w 47"/>
                      <a:gd name="T9" fmla="*/ 96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99">
                        <a:moveTo>
                          <a:pt x="7" y="96"/>
                        </a:moveTo>
                        <a:cubicBezTo>
                          <a:pt x="20" y="67"/>
                          <a:pt x="33" y="38"/>
                          <a:pt x="45" y="8"/>
                        </a:cubicBezTo>
                        <a:cubicBezTo>
                          <a:pt x="47" y="3"/>
                          <a:pt x="39" y="0"/>
                          <a:pt x="36" y="5"/>
                        </a:cubicBezTo>
                        <a:cubicBezTo>
                          <a:pt x="19" y="33"/>
                          <a:pt x="4" y="61"/>
                          <a:pt x="0" y="94"/>
                        </a:cubicBezTo>
                        <a:cubicBezTo>
                          <a:pt x="0" y="97"/>
                          <a:pt x="6" y="99"/>
                          <a:pt x="7" y="9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6" name="Freeform 64"/>
                  <p:cNvSpPr/>
                  <p:nvPr/>
                </p:nvSpPr>
                <p:spPr bwMode="auto">
                  <a:xfrm>
                    <a:off x="3670301" y="2254251"/>
                    <a:ext cx="57150" cy="80963"/>
                  </a:xfrm>
                  <a:custGeom>
                    <a:avLst/>
                    <a:gdLst>
                      <a:gd name="T0" fmla="*/ 8 w 55"/>
                      <a:gd name="T1" fmla="*/ 74 h 78"/>
                      <a:gd name="T2" fmla="*/ 27 w 55"/>
                      <a:gd name="T3" fmla="*/ 44 h 78"/>
                      <a:gd name="T4" fmla="*/ 52 w 55"/>
                      <a:gd name="T5" fmla="*/ 10 h 78"/>
                      <a:gd name="T6" fmla="*/ 45 w 55"/>
                      <a:gd name="T7" fmla="*/ 3 h 78"/>
                      <a:gd name="T8" fmla="*/ 16 w 55"/>
                      <a:gd name="T9" fmla="*/ 33 h 78"/>
                      <a:gd name="T10" fmla="*/ 1 w 55"/>
                      <a:gd name="T11" fmla="*/ 72 h 78"/>
                      <a:gd name="T12" fmla="*/ 8 w 55"/>
                      <a:gd name="T13" fmla="*/ 74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" h="78">
                        <a:moveTo>
                          <a:pt x="8" y="74"/>
                        </a:moveTo>
                        <a:cubicBezTo>
                          <a:pt x="12" y="63"/>
                          <a:pt x="21" y="53"/>
                          <a:pt x="27" y="44"/>
                        </a:cubicBezTo>
                        <a:cubicBezTo>
                          <a:pt x="35" y="32"/>
                          <a:pt x="45" y="22"/>
                          <a:pt x="52" y="10"/>
                        </a:cubicBezTo>
                        <a:cubicBezTo>
                          <a:pt x="55" y="6"/>
                          <a:pt x="50" y="0"/>
                          <a:pt x="45" y="3"/>
                        </a:cubicBezTo>
                        <a:cubicBezTo>
                          <a:pt x="34" y="11"/>
                          <a:pt x="25" y="21"/>
                          <a:pt x="16" y="33"/>
                        </a:cubicBezTo>
                        <a:cubicBezTo>
                          <a:pt x="7" y="45"/>
                          <a:pt x="5" y="57"/>
                          <a:pt x="1" y="72"/>
                        </a:cubicBezTo>
                        <a:cubicBezTo>
                          <a:pt x="0" y="76"/>
                          <a:pt x="6" y="78"/>
                          <a:pt x="8" y="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7" name="Freeform 65"/>
                  <p:cNvSpPr/>
                  <p:nvPr/>
                </p:nvSpPr>
                <p:spPr bwMode="auto">
                  <a:xfrm>
                    <a:off x="3754438" y="2087563"/>
                    <a:ext cx="73025" cy="87313"/>
                  </a:xfrm>
                  <a:custGeom>
                    <a:avLst/>
                    <a:gdLst>
                      <a:gd name="T0" fmla="*/ 6 w 71"/>
                      <a:gd name="T1" fmla="*/ 84 h 85"/>
                      <a:gd name="T2" fmla="*/ 66 w 71"/>
                      <a:gd name="T3" fmla="*/ 14 h 85"/>
                      <a:gd name="T4" fmla="*/ 58 w 71"/>
                      <a:gd name="T5" fmla="*/ 5 h 85"/>
                      <a:gd name="T6" fmla="*/ 1 w 71"/>
                      <a:gd name="T7" fmla="*/ 81 h 85"/>
                      <a:gd name="T8" fmla="*/ 6 w 71"/>
                      <a:gd name="T9" fmla="*/ 84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85">
                        <a:moveTo>
                          <a:pt x="6" y="84"/>
                        </a:moveTo>
                        <a:cubicBezTo>
                          <a:pt x="31" y="64"/>
                          <a:pt x="46" y="37"/>
                          <a:pt x="66" y="14"/>
                        </a:cubicBezTo>
                        <a:cubicBezTo>
                          <a:pt x="71" y="8"/>
                          <a:pt x="64" y="0"/>
                          <a:pt x="58" y="5"/>
                        </a:cubicBezTo>
                        <a:cubicBezTo>
                          <a:pt x="33" y="26"/>
                          <a:pt x="11" y="49"/>
                          <a:pt x="1" y="81"/>
                        </a:cubicBezTo>
                        <a:cubicBezTo>
                          <a:pt x="0" y="84"/>
                          <a:pt x="4" y="85"/>
                          <a:pt x="6" y="8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8" name="Freeform 66"/>
                  <p:cNvSpPr/>
                  <p:nvPr/>
                </p:nvSpPr>
                <p:spPr bwMode="auto">
                  <a:xfrm>
                    <a:off x="3865563" y="1936751"/>
                    <a:ext cx="80963" cy="104775"/>
                  </a:xfrm>
                  <a:custGeom>
                    <a:avLst/>
                    <a:gdLst>
                      <a:gd name="T0" fmla="*/ 8 w 79"/>
                      <a:gd name="T1" fmla="*/ 98 h 101"/>
                      <a:gd name="T2" fmla="*/ 74 w 79"/>
                      <a:gd name="T3" fmla="*/ 12 h 101"/>
                      <a:gd name="T4" fmla="*/ 67 w 79"/>
                      <a:gd name="T5" fmla="*/ 5 h 101"/>
                      <a:gd name="T6" fmla="*/ 31 w 79"/>
                      <a:gd name="T7" fmla="*/ 43 h 101"/>
                      <a:gd name="T8" fmla="*/ 2 w 79"/>
                      <a:gd name="T9" fmla="*/ 94 h 101"/>
                      <a:gd name="T10" fmla="*/ 8 w 79"/>
                      <a:gd name="T11" fmla="*/ 98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" h="101">
                        <a:moveTo>
                          <a:pt x="8" y="98"/>
                        </a:moveTo>
                        <a:cubicBezTo>
                          <a:pt x="34" y="72"/>
                          <a:pt x="51" y="41"/>
                          <a:pt x="74" y="12"/>
                        </a:cubicBezTo>
                        <a:cubicBezTo>
                          <a:pt x="79" y="7"/>
                          <a:pt x="72" y="0"/>
                          <a:pt x="67" y="5"/>
                        </a:cubicBezTo>
                        <a:cubicBezTo>
                          <a:pt x="53" y="17"/>
                          <a:pt x="41" y="28"/>
                          <a:pt x="31" y="43"/>
                        </a:cubicBezTo>
                        <a:cubicBezTo>
                          <a:pt x="20" y="59"/>
                          <a:pt x="12" y="76"/>
                          <a:pt x="2" y="94"/>
                        </a:cubicBezTo>
                        <a:cubicBezTo>
                          <a:pt x="0" y="97"/>
                          <a:pt x="5" y="101"/>
                          <a:pt x="8" y="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9" name="Freeform 67"/>
                  <p:cNvSpPr/>
                  <p:nvPr/>
                </p:nvSpPr>
                <p:spPr bwMode="auto">
                  <a:xfrm>
                    <a:off x="3984626" y="1827213"/>
                    <a:ext cx="87313" cy="65088"/>
                  </a:xfrm>
                  <a:custGeom>
                    <a:avLst/>
                    <a:gdLst>
                      <a:gd name="T0" fmla="*/ 8 w 85"/>
                      <a:gd name="T1" fmla="*/ 61 h 63"/>
                      <a:gd name="T2" fmla="*/ 23 w 85"/>
                      <a:gd name="T3" fmla="*/ 57 h 63"/>
                      <a:gd name="T4" fmla="*/ 40 w 85"/>
                      <a:gd name="T5" fmla="*/ 47 h 63"/>
                      <a:gd name="T6" fmla="*/ 76 w 85"/>
                      <a:gd name="T7" fmla="*/ 21 h 63"/>
                      <a:gd name="T8" fmla="*/ 67 w 85"/>
                      <a:gd name="T9" fmla="*/ 6 h 63"/>
                      <a:gd name="T10" fmla="*/ 34 w 85"/>
                      <a:gd name="T11" fmla="*/ 26 h 63"/>
                      <a:gd name="T12" fmla="*/ 18 w 85"/>
                      <a:gd name="T13" fmla="*/ 38 h 63"/>
                      <a:gd name="T14" fmla="*/ 3 w 85"/>
                      <a:gd name="T15" fmla="*/ 53 h 63"/>
                      <a:gd name="T16" fmla="*/ 8 w 85"/>
                      <a:gd name="T17" fmla="*/ 6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5" h="63">
                        <a:moveTo>
                          <a:pt x="8" y="61"/>
                        </a:moveTo>
                        <a:cubicBezTo>
                          <a:pt x="13" y="59"/>
                          <a:pt x="18" y="59"/>
                          <a:pt x="23" y="57"/>
                        </a:cubicBezTo>
                        <a:cubicBezTo>
                          <a:pt x="29" y="54"/>
                          <a:pt x="35" y="50"/>
                          <a:pt x="40" y="47"/>
                        </a:cubicBezTo>
                        <a:cubicBezTo>
                          <a:pt x="53" y="39"/>
                          <a:pt x="64" y="30"/>
                          <a:pt x="76" y="21"/>
                        </a:cubicBezTo>
                        <a:cubicBezTo>
                          <a:pt x="85" y="14"/>
                          <a:pt x="77" y="0"/>
                          <a:pt x="67" y="6"/>
                        </a:cubicBezTo>
                        <a:cubicBezTo>
                          <a:pt x="56" y="12"/>
                          <a:pt x="44" y="18"/>
                          <a:pt x="34" y="26"/>
                        </a:cubicBezTo>
                        <a:cubicBezTo>
                          <a:pt x="28" y="30"/>
                          <a:pt x="23" y="34"/>
                          <a:pt x="18" y="38"/>
                        </a:cubicBezTo>
                        <a:cubicBezTo>
                          <a:pt x="11" y="42"/>
                          <a:pt x="8" y="48"/>
                          <a:pt x="3" y="53"/>
                        </a:cubicBezTo>
                        <a:cubicBezTo>
                          <a:pt x="0" y="57"/>
                          <a:pt x="3" y="63"/>
                          <a:pt x="8" y="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0" name="Freeform 68"/>
                  <p:cNvSpPr/>
                  <p:nvPr/>
                </p:nvSpPr>
                <p:spPr bwMode="auto">
                  <a:xfrm>
                    <a:off x="4127501" y="1725613"/>
                    <a:ext cx="109538" cy="76200"/>
                  </a:xfrm>
                  <a:custGeom>
                    <a:avLst/>
                    <a:gdLst>
                      <a:gd name="T0" fmla="*/ 9 w 105"/>
                      <a:gd name="T1" fmla="*/ 71 h 74"/>
                      <a:gd name="T2" fmla="*/ 96 w 105"/>
                      <a:gd name="T3" fmla="*/ 16 h 74"/>
                      <a:gd name="T4" fmla="*/ 89 w 105"/>
                      <a:gd name="T5" fmla="*/ 4 h 74"/>
                      <a:gd name="T6" fmla="*/ 2 w 105"/>
                      <a:gd name="T7" fmla="*/ 66 h 74"/>
                      <a:gd name="T8" fmla="*/ 9 w 105"/>
                      <a:gd name="T9" fmla="*/ 71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5" h="74">
                        <a:moveTo>
                          <a:pt x="9" y="71"/>
                        </a:moveTo>
                        <a:cubicBezTo>
                          <a:pt x="33" y="47"/>
                          <a:pt x="67" y="33"/>
                          <a:pt x="96" y="16"/>
                        </a:cubicBezTo>
                        <a:cubicBezTo>
                          <a:pt x="105" y="12"/>
                          <a:pt x="97" y="0"/>
                          <a:pt x="89" y="4"/>
                        </a:cubicBezTo>
                        <a:cubicBezTo>
                          <a:pt x="55" y="19"/>
                          <a:pt x="22" y="32"/>
                          <a:pt x="2" y="66"/>
                        </a:cubicBezTo>
                        <a:cubicBezTo>
                          <a:pt x="0" y="70"/>
                          <a:pt x="5" y="74"/>
                          <a:pt x="9" y="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1" name="Freeform 69"/>
                  <p:cNvSpPr/>
                  <p:nvPr/>
                </p:nvSpPr>
                <p:spPr bwMode="auto">
                  <a:xfrm>
                    <a:off x="4300538" y="1655763"/>
                    <a:ext cx="87313" cy="47625"/>
                  </a:xfrm>
                  <a:custGeom>
                    <a:avLst/>
                    <a:gdLst>
                      <a:gd name="T0" fmla="*/ 7 w 84"/>
                      <a:gd name="T1" fmla="*/ 46 h 47"/>
                      <a:gd name="T2" fmla="*/ 80 w 84"/>
                      <a:gd name="T3" fmla="*/ 9 h 47"/>
                      <a:gd name="T4" fmla="*/ 77 w 84"/>
                      <a:gd name="T5" fmla="*/ 3 h 47"/>
                      <a:gd name="T6" fmla="*/ 5 w 84"/>
                      <a:gd name="T7" fmla="*/ 38 h 47"/>
                      <a:gd name="T8" fmla="*/ 7 w 84"/>
                      <a:gd name="T9" fmla="*/ 4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" h="47">
                        <a:moveTo>
                          <a:pt x="7" y="46"/>
                        </a:moveTo>
                        <a:cubicBezTo>
                          <a:pt x="36" y="41"/>
                          <a:pt x="58" y="26"/>
                          <a:pt x="80" y="9"/>
                        </a:cubicBezTo>
                        <a:cubicBezTo>
                          <a:pt x="84" y="6"/>
                          <a:pt x="81" y="0"/>
                          <a:pt x="77" y="3"/>
                        </a:cubicBezTo>
                        <a:cubicBezTo>
                          <a:pt x="54" y="16"/>
                          <a:pt x="30" y="29"/>
                          <a:pt x="5" y="38"/>
                        </a:cubicBezTo>
                        <a:cubicBezTo>
                          <a:pt x="0" y="40"/>
                          <a:pt x="2" y="47"/>
                          <a:pt x="7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2" name="Freeform 70"/>
                  <p:cNvSpPr/>
                  <p:nvPr/>
                </p:nvSpPr>
                <p:spPr bwMode="auto">
                  <a:xfrm>
                    <a:off x="4451351" y="1609726"/>
                    <a:ext cx="103188" cy="31750"/>
                  </a:xfrm>
                  <a:custGeom>
                    <a:avLst/>
                    <a:gdLst>
                      <a:gd name="T0" fmla="*/ 4 w 100"/>
                      <a:gd name="T1" fmla="*/ 25 h 31"/>
                      <a:gd name="T2" fmla="*/ 95 w 100"/>
                      <a:gd name="T3" fmla="*/ 11 h 31"/>
                      <a:gd name="T4" fmla="*/ 92 w 100"/>
                      <a:gd name="T5" fmla="*/ 1 h 31"/>
                      <a:gd name="T6" fmla="*/ 4 w 100"/>
                      <a:gd name="T7" fmla="*/ 17 h 31"/>
                      <a:gd name="T8" fmla="*/ 4 w 100"/>
                      <a:gd name="T9" fmla="*/ 25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" h="31">
                        <a:moveTo>
                          <a:pt x="4" y="25"/>
                        </a:moveTo>
                        <a:cubicBezTo>
                          <a:pt x="34" y="31"/>
                          <a:pt x="67" y="23"/>
                          <a:pt x="95" y="11"/>
                        </a:cubicBezTo>
                        <a:cubicBezTo>
                          <a:pt x="100" y="9"/>
                          <a:pt x="97" y="0"/>
                          <a:pt x="92" y="1"/>
                        </a:cubicBezTo>
                        <a:cubicBezTo>
                          <a:pt x="63" y="3"/>
                          <a:pt x="32" y="9"/>
                          <a:pt x="4" y="17"/>
                        </a:cubicBezTo>
                        <a:cubicBezTo>
                          <a:pt x="0" y="18"/>
                          <a:pt x="0" y="24"/>
                          <a:pt x="4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3" name="Freeform 71"/>
                  <p:cNvSpPr/>
                  <p:nvPr/>
                </p:nvSpPr>
                <p:spPr bwMode="auto">
                  <a:xfrm>
                    <a:off x="4638676" y="1628776"/>
                    <a:ext cx="109538" cy="19050"/>
                  </a:xfrm>
                  <a:custGeom>
                    <a:avLst/>
                    <a:gdLst>
                      <a:gd name="T0" fmla="*/ 4 w 105"/>
                      <a:gd name="T1" fmla="*/ 13 h 18"/>
                      <a:gd name="T2" fmla="*/ 99 w 105"/>
                      <a:gd name="T3" fmla="*/ 14 h 18"/>
                      <a:gd name="T4" fmla="*/ 99 w 105"/>
                      <a:gd name="T5" fmla="*/ 4 h 18"/>
                      <a:gd name="T6" fmla="*/ 4 w 105"/>
                      <a:gd name="T7" fmla="*/ 5 h 18"/>
                      <a:gd name="T8" fmla="*/ 4 w 105"/>
                      <a:gd name="T9" fmla="*/ 13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5" h="18">
                        <a:moveTo>
                          <a:pt x="4" y="13"/>
                        </a:moveTo>
                        <a:cubicBezTo>
                          <a:pt x="35" y="18"/>
                          <a:pt x="67" y="17"/>
                          <a:pt x="99" y="14"/>
                        </a:cubicBezTo>
                        <a:cubicBezTo>
                          <a:pt x="105" y="13"/>
                          <a:pt x="105" y="5"/>
                          <a:pt x="99" y="4"/>
                        </a:cubicBezTo>
                        <a:cubicBezTo>
                          <a:pt x="67" y="1"/>
                          <a:pt x="35" y="0"/>
                          <a:pt x="4" y="5"/>
                        </a:cubicBezTo>
                        <a:cubicBezTo>
                          <a:pt x="0" y="6"/>
                          <a:pt x="0" y="12"/>
                          <a:pt x="4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4" name="Freeform 72"/>
                  <p:cNvSpPr/>
                  <p:nvPr/>
                </p:nvSpPr>
                <p:spPr bwMode="auto">
                  <a:xfrm>
                    <a:off x="4851401" y="1643063"/>
                    <a:ext cx="68263" cy="30163"/>
                  </a:xfrm>
                  <a:custGeom>
                    <a:avLst/>
                    <a:gdLst>
                      <a:gd name="T0" fmla="*/ 2 w 65"/>
                      <a:gd name="T1" fmla="*/ 4 h 28"/>
                      <a:gd name="T2" fmla="*/ 59 w 65"/>
                      <a:gd name="T3" fmla="*/ 27 h 28"/>
                      <a:gd name="T4" fmla="*/ 62 w 65"/>
                      <a:gd name="T5" fmla="*/ 21 h 28"/>
                      <a:gd name="T6" fmla="*/ 3 w 65"/>
                      <a:gd name="T7" fmla="*/ 1 h 28"/>
                      <a:gd name="T8" fmla="*/ 2 w 65"/>
                      <a:gd name="T9" fmla="*/ 4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28">
                        <a:moveTo>
                          <a:pt x="2" y="4"/>
                        </a:moveTo>
                        <a:cubicBezTo>
                          <a:pt x="19" y="15"/>
                          <a:pt x="40" y="22"/>
                          <a:pt x="59" y="27"/>
                        </a:cubicBezTo>
                        <a:cubicBezTo>
                          <a:pt x="63" y="28"/>
                          <a:pt x="65" y="23"/>
                          <a:pt x="62" y="21"/>
                        </a:cubicBezTo>
                        <a:cubicBezTo>
                          <a:pt x="43" y="13"/>
                          <a:pt x="23" y="7"/>
                          <a:pt x="3" y="1"/>
                        </a:cubicBezTo>
                        <a:cubicBezTo>
                          <a:pt x="1" y="0"/>
                          <a:pt x="0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5" name="Freeform 73"/>
                  <p:cNvSpPr/>
                  <p:nvPr/>
                </p:nvSpPr>
                <p:spPr bwMode="auto">
                  <a:xfrm>
                    <a:off x="5008563" y="1714501"/>
                    <a:ext cx="71438" cy="33338"/>
                  </a:xfrm>
                  <a:custGeom>
                    <a:avLst/>
                    <a:gdLst>
                      <a:gd name="T0" fmla="*/ 3 w 68"/>
                      <a:gd name="T1" fmla="*/ 10 h 33"/>
                      <a:gd name="T2" fmla="*/ 59 w 68"/>
                      <a:gd name="T3" fmla="*/ 32 h 33"/>
                      <a:gd name="T4" fmla="*/ 64 w 68"/>
                      <a:gd name="T5" fmla="*/ 26 h 33"/>
                      <a:gd name="T6" fmla="*/ 3 w 68"/>
                      <a:gd name="T7" fmla="*/ 4 h 33"/>
                      <a:gd name="T8" fmla="*/ 3 w 68"/>
                      <a:gd name="T9" fmla="*/ 1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8" h="33">
                        <a:moveTo>
                          <a:pt x="3" y="10"/>
                        </a:moveTo>
                        <a:cubicBezTo>
                          <a:pt x="23" y="14"/>
                          <a:pt x="40" y="23"/>
                          <a:pt x="59" y="32"/>
                        </a:cubicBezTo>
                        <a:cubicBezTo>
                          <a:pt x="63" y="33"/>
                          <a:pt x="68" y="29"/>
                          <a:pt x="64" y="26"/>
                        </a:cubicBezTo>
                        <a:cubicBezTo>
                          <a:pt x="46" y="10"/>
                          <a:pt x="26" y="0"/>
                          <a:pt x="3" y="4"/>
                        </a:cubicBezTo>
                        <a:cubicBezTo>
                          <a:pt x="0" y="4"/>
                          <a:pt x="0" y="9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6" name="Freeform 74"/>
                  <p:cNvSpPr/>
                  <p:nvPr/>
                </p:nvSpPr>
                <p:spPr bwMode="auto">
                  <a:xfrm>
                    <a:off x="5149851" y="1784351"/>
                    <a:ext cx="85725" cy="47625"/>
                  </a:xfrm>
                  <a:custGeom>
                    <a:avLst/>
                    <a:gdLst>
                      <a:gd name="T0" fmla="*/ 3 w 83"/>
                      <a:gd name="T1" fmla="*/ 6 h 46"/>
                      <a:gd name="T2" fmla="*/ 75 w 83"/>
                      <a:gd name="T3" fmla="*/ 43 h 46"/>
                      <a:gd name="T4" fmla="*/ 79 w 83"/>
                      <a:gd name="T5" fmla="*/ 37 h 46"/>
                      <a:gd name="T6" fmla="*/ 6 w 83"/>
                      <a:gd name="T7" fmla="*/ 1 h 46"/>
                      <a:gd name="T8" fmla="*/ 3 w 83"/>
                      <a:gd name="T9" fmla="*/ 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46">
                        <a:moveTo>
                          <a:pt x="3" y="6"/>
                        </a:moveTo>
                        <a:cubicBezTo>
                          <a:pt x="28" y="18"/>
                          <a:pt x="52" y="30"/>
                          <a:pt x="75" y="43"/>
                        </a:cubicBezTo>
                        <a:cubicBezTo>
                          <a:pt x="80" y="46"/>
                          <a:pt x="83" y="39"/>
                          <a:pt x="79" y="37"/>
                        </a:cubicBezTo>
                        <a:cubicBezTo>
                          <a:pt x="57" y="20"/>
                          <a:pt x="33" y="7"/>
                          <a:pt x="6" y="1"/>
                        </a:cubicBezTo>
                        <a:cubicBezTo>
                          <a:pt x="2" y="0"/>
                          <a:pt x="0" y="5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7" name="Freeform 75"/>
                  <p:cNvSpPr/>
                  <p:nvPr/>
                </p:nvSpPr>
                <p:spPr bwMode="auto">
                  <a:xfrm>
                    <a:off x="5305426" y="1847851"/>
                    <a:ext cx="66675" cy="61913"/>
                  </a:xfrm>
                  <a:custGeom>
                    <a:avLst/>
                    <a:gdLst>
                      <a:gd name="T0" fmla="*/ 5 w 65"/>
                      <a:gd name="T1" fmla="*/ 12 h 59"/>
                      <a:gd name="T2" fmla="*/ 55 w 65"/>
                      <a:gd name="T3" fmla="*/ 55 h 59"/>
                      <a:gd name="T4" fmla="*/ 62 w 65"/>
                      <a:gd name="T5" fmla="*/ 49 h 59"/>
                      <a:gd name="T6" fmla="*/ 42 w 65"/>
                      <a:gd name="T7" fmla="*/ 23 h 59"/>
                      <a:gd name="T8" fmla="*/ 10 w 65"/>
                      <a:gd name="T9" fmla="*/ 4 h 59"/>
                      <a:gd name="T10" fmla="*/ 5 w 65"/>
                      <a:gd name="T11" fmla="*/ 12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" h="59">
                        <a:moveTo>
                          <a:pt x="5" y="12"/>
                        </a:moveTo>
                        <a:cubicBezTo>
                          <a:pt x="23" y="25"/>
                          <a:pt x="42" y="37"/>
                          <a:pt x="55" y="55"/>
                        </a:cubicBezTo>
                        <a:cubicBezTo>
                          <a:pt x="58" y="59"/>
                          <a:pt x="65" y="53"/>
                          <a:pt x="62" y="49"/>
                        </a:cubicBezTo>
                        <a:cubicBezTo>
                          <a:pt x="57" y="39"/>
                          <a:pt x="50" y="31"/>
                          <a:pt x="42" y="23"/>
                        </a:cubicBezTo>
                        <a:cubicBezTo>
                          <a:pt x="33" y="15"/>
                          <a:pt x="21" y="9"/>
                          <a:pt x="10" y="4"/>
                        </a:cubicBezTo>
                        <a:cubicBezTo>
                          <a:pt x="5" y="0"/>
                          <a:pt x="0" y="8"/>
                          <a:pt x="5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8" name="Freeform 76"/>
                  <p:cNvSpPr/>
                  <p:nvPr/>
                </p:nvSpPr>
                <p:spPr bwMode="auto">
                  <a:xfrm>
                    <a:off x="5380038" y="1765301"/>
                    <a:ext cx="30163" cy="87313"/>
                  </a:xfrm>
                  <a:custGeom>
                    <a:avLst/>
                    <a:gdLst>
                      <a:gd name="T0" fmla="*/ 10 w 28"/>
                      <a:gd name="T1" fmla="*/ 81 h 84"/>
                      <a:gd name="T2" fmla="*/ 27 w 28"/>
                      <a:gd name="T3" fmla="*/ 10 h 84"/>
                      <a:gd name="T4" fmla="*/ 17 w 28"/>
                      <a:gd name="T5" fmla="*/ 6 h 84"/>
                      <a:gd name="T6" fmla="*/ 4 w 28"/>
                      <a:gd name="T7" fmla="*/ 81 h 84"/>
                      <a:gd name="T8" fmla="*/ 10 w 28"/>
                      <a:gd name="T9" fmla="*/ 81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84">
                        <a:moveTo>
                          <a:pt x="10" y="81"/>
                        </a:moveTo>
                        <a:cubicBezTo>
                          <a:pt x="15" y="57"/>
                          <a:pt x="22" y="34"/>
                          <a:pt x="27" y="10"/>
                        </a:cubicBezTo>
                        <a:cubicBezTo>
                          <a:pt x="28" y="4"/>
                          <a:pt x="20" y="0"/>
                          <a:pt x="17" y="6"/>
                        </a:cubicBezTo>
                        <a:cubicBezTo>
                          <a:pt x="6" y="29"/>
                          <a:pt x="0" y="55"/>
                          <a:pt x="4" y="81"/>
                        </a:cubicBezTo>
                        <a:cubicBezTo>
                          <a:pt x="5" y="84"/>
                          <a:pt x="10" y="84"/>
                          <a:pt x="10" y="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9" name="Freeform 77"/>
                  <p:cNvSpPr/>
                  <p:nvPr/>
                </p:nvSpPr>
                <p:spPr bwMode="auto">
                  <a:xfrm>
                    <a:off x="5451476" y="1625601"/>
                    <a:ext cx="39688" cy="63500"/>
                  </a:xfrm>
                  <a:custGeom>
                    <a:avLst/>
                    <a:gdLst>
                      <a:gd name="T0" fmla="*/ 7 w 39"/>
                      <a:gd name="T1" fmla="*/ 58 h 62"/>
                      <a:gd name="T2" fmla="*/ 38 w 39"/>
                      <a:gd name="T3" fmla="*/ 7 h 62"/>
                      <a:gd name="T4" fmla="*/ 29 w 39"/>
                      <a:gd name="T5" fmla="*/ 3 h 62"/>
                      <a:gd name="T6" fmla="*/ 13 w 39"/>
                      <a:gd name="T7" fmla="*/ 25 h 62"/>
                      <a:gd name="T8" fmla="*/ 1 w 39"/>
                      <a:gd name="T9" fmla="*/ 56 h 62"/>
                      <a:gd name="T10" fmla="*/ 7 w 39"/>
                      <a:gd name="T11" fmla="*/ 58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9" h="62">
                        <a:moveTo>
                          <a:pt x="7" y="58"/>
                        </a:moveTo>
                        <a:cubicBezTo>
                          <a:pt x="16" y="40"/>
                          <a:pt x="30" y="26"/>
                          <a:pt x="38" y="7"/>
                        </a:cubicBezTo>
                        <a:cubicBezTo>
                          <a:pt x="39" y="2"/>
                          <a:pt x="32" y="0"/>
                          <a:pt x="29" y="3"/>
                        </a:cubicBezTo>
                        <a:cubicBezTo>
                          <a:pt x="24" y="11"/>
                          <a:pt x="18" y="18"/>
                          <a:pt x="13" y="25"/>
                        </a:cubicBezTo>
                        <a:cubicBezTo>
                          <a:pt x="7" y="34"/>
                          <a:pt x="4" y="45"/>
                          <a:pt x="1" y="56"/>
                        </a:cubicBezTo>
                        <a:cubicBezTo>
                          <a:pt x="0" y="59"/>
                          <a:pt x="5" y="62"/>
                          <a:pt x="7" y="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0" name="Freeform 78"/>
                  <p:cNvSpPr/>
                  <p:nvPr/>
                </p:nvSpPr>
                <p:spPr bwMode="auto">
                  <a:xfrm>
                    <a:off x="5540376" y="1449388"/>
                    <a:ext cx="88900" cy="112713"/>
                  </a:xfrm>
                  <a:custGeom>
                    <a:avLst/>
                    <a:gdLst>
                      <a:gd name="T0" fmla="*/ 8 w 86"/>
                      <a:gd name="T1" fmla="*/ 105 h 108"/>
                      <a:gd name="T2" fmla="*/ 81 w 86"/>
                      <a:gd name="T3" fmla="*/ 12 h 108"/>
                      <a:gd name="T4" fmla="*/ 75 w 86"/>
                      <a:gd name="T5" fmla="*/ 4 h 108"/>
                      <a:gd name="T6" fmla="*/ 1 w 86"/>
                      <a:gd name="T7" fmla="*/ 101 h 108"/>
                      <a:gd name="T8" fmla="*/ 8 w 86"/>
                      <a:gd name="T9" fmla="*/ 105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108">
                        <a:moveTo>
                          <a:pt x="8" y="105"/>
                        </a:moveTo>
                        <a:cubicBezTo>
                          <a:pt x="34" y="75"/>
                          <a:pt x="53" y="41"/>
                          <a:pt x="81" y="12"/>
                        </a:cubicBezTo>
                        <a:cubicBezTo>
                          <a:pt x="86" y="8"/>
                          <a:pt x="80" y="0"/>
                          <a:pt x="75" y="4"/>
                        </a:cubicBezTo>
                        <a:cubicBezTo>
                          <a:pt x="39" y="25"/>
                          <a:pt x="16" y="63"/>
                          <a:pt x="1" y="101"/>
                        </a:cubicBezTo>
                        <a:cubicBezTo>
                          <a:pt x="0" y="105"/>
                          <a:pt x="5" y="108"/>
                          <a:pt x="8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1" name="Freeform 79"/>
                  <p:cNvSpPr/>
                  <p:nvPr/>
                </p:nvSpPr>
                <p:spPr bwMode="auto">
                  <a:xfrm>
                    <a:off x="5675313" y="1382713"/>
                    <a:ext cx="88900" cy="57150"/>
                  </a:xfrm>
                  <a:custGeom>
                    <a:avLst/>
                    <a:gdLst>
                      <a:gd name="T0" fmla="*/ 7 w 86"/>
                      <a:gd name="T1" fmla="*/ 53 h 55"/>
                      <a:gd name="T2" fmla="*/ 79 w 86"/>
                      <a:gd name="T3" fmla="*/ 13 h 55"/>
                      <a:gd name="T4" fmla="*/ 76 w 86"/>
                      <a:gd name="T5" fmla="*/ 2 h 55"/>
                      <a:gd name="T6" fmla="*/ 3 w 86"/>
                      <a:gd name="T7" fmla="*/ 48 h 55"/>
                      <a:gd name="T8" fmla="*/ 7 w 86"/>
                      <a:gd name="T9" fmla="*/ 53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55">
                        <a:moveTo>
                          <a:pt x="7" y="53"/>
                        </a:moveTo>
                        <a:cubicBezTo>
                          <a:pt x="32" y="43"/>
                          <a:pt x="53" y="22"/>
                          <a:pt x="79" y="13"/>
                        </a:cubicBezTo>
                        <a:cubicBezTo>
                          <a:pt x="86" y="10"/>
                          <a:pt x="83" y="0"/>
                          <a:pt x="76" y="2"/>
                        </a:cubicBezTo>
                        <a:cubicBezTo>
                          <a:pt x="46" y="8"/>
                          <a:pt x="24" y="27"/>
                          <a:pt x="3" y="48"/>
                        </a:cubicBezTo>
                        <a:cubicBezTo>
                          <a:pt x="0" y="51"/>
                          <a:pt x="4" y="55"/>
                          <a:pt x="7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2" name="Freeform 80"/>
                  <p:cNvSpPr/>
                  <p:nvPr/>
                </p:nvSpPr>
                <p:spPr bwMode="auto">
                  <a:xfrm>
                    <a:off x="5895976" y="1304926"/>
                    <a:ext cx="57150" cy="28575"/>
                  </a:xfrm>
                  <a:custGeom>
                    <a:avLst/>
                    <a:gdLst>
                      <a:gd name="T0" fmla="*/ 4 w 56"/>
                      <a:gd name="T1" fmla="*/ 26 h 27"/>
                      <a:gd name="T2" fmla="*/ 55 w 56"/>
                      <a:gd name="T3" fmla="*/ 4 h 27"/>
                      <a:gd name="T4" fmla="*/ 53 w 56"/>
                      <a:gd name="T5" fmla="*/ 2 h 27"/>
                      <a:gd name="T6" fmla="*/ 2 w 56"/>
                      <a:gd name="T7" fmla="*/ 23 h 27"/>
                      <a:gd name="T8" fmla="*/ 4 w 56"/>
                      <a:gd name="T9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27">
                        <a:moveTo>
                          <a:pt x="4" y="26"/>
                        </a:moveTo>
                        <a:cubicBezTo>
                          <a:pt x="21" y="18"/>
                          <a:pt x="41" y="18"/>
                          <a:pt x="55" y="4"/>
                        </a:cubicBezTo>
                        <a:cubicBezTo>
                          <a:pt x="56" y="2"/>
                          <a:pt x="54" y="0"/>
                          <a:pt x="53" y="2"/>
                        </a:cubicBezTo>
                        <a:cubicBezTo>
                          <a:pt x="38" y="14"/>
                          <a:pt x="19" y="15"/>
                          <a:pt x="2" y="23"/>
                        </a:cubicBezTo>
                        <a:cubicBezTo>
                          <a:pt x="0" y="24"/>
                          <a:pt x="2" y="27"/>
                          <a:pt x="4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3" name="Freeform 81"/>
                  <p:cNvSpPr/>
                  <p:nvPr/>
                </p:nvSpPr>
                <p:spPr bwMode="auto">
                  <a:xfrm>
                    <a:off x="6059488" y="1247776"/>
                    <a:ext cx="125413" cy="41275"/>
                  </a:xfrm>
                  <a:custGeom>
                    <a:avLst/>
                    <a:gdLst>
                      <a:gd name="T0" fmla="*/ 6 w 121"/>
                      <a:gd name="T1" fmla="*/ 38 h 40"/>
                      <a:gd name="T2" fmla="*/ 115 w 121"/>
                      <a:gd name="T3" fmla="*/ 13 h 40"/>
                      <a:gd name="T4" fmla="*/ 113 w 121"/>
                      <a:gd name="T5" fmla="*/ 0 h 40"/>
                      <a:gd name="T6" fmla="*/ 3 w 121"/>
                      <a:gd name="T7" fmla="*/ 34 h 40"/>
                      <a:gd name="T8" fmla="*/ 6 w 121"/>
                      <a:gd name="T9" fmla="*/ 38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1" h="40">
                        <a:moveTo>
                          <a:pt x="6" y="38"/>
                        </a:moveTo>
                        <a:cubicBezTo>
                          <a:pt x="40" y="23"/>
                          <a:pt x="79" y="25"/>
                          <a:pt x="115" y="13"/>
                        </a:cubicBezTo>
                        <a:cubicBezTo>
                          <a:pt x="121" y="11"/>
                          <a:pt x="121" y="0"/>
                          <a:pt x="113" y="0"/>
                        </a:cubicBezTo>
                        <a:cubicBezTo>
                          <a:pt x="72" y="3"/>
                          <a:pt x="37" y="11"/>
                          <a:pt x="3" y="34"/>
                        </a:cubicBezTo>
                        <a:cubicBezTo>
                          <a:pt x="0" y="36"/>
                          <a:pt x="3" y="40"/>
                          <a:pt x="6" y="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4" name="Freeform 82"/>
                  <p:cNvSpPr/>
                  <p:nvPr/>
                </p:nvSpPr>
                <p:spPr bwMode="auto">
                  <a:xfrm>
                    <a:off x="6319838" y="1225551"/>
                    <a:ext cx="120650" cy="30163"/>
                  </a:xfrm>
                  <a:custGeom>
                    <a:avLst/>
                    <a:gdLst>
                      <a:gd name="T0" fmla="*/ 8 w 116"/>
                      <a:gd name="T1" fmla="*/ 25 h 28"/>
                      <a:gd name="T2" fmla="*/ 108 w 116"/>
                      <a:gd name="T3" fmla="*/ 27 h 28"/>
                      <a:gd name="T4" fmla="*/ 110 w 116"/>
                      <a:gd name="T5" fmla="*/ 15 h 28"/>
                      <a:gd name="T6" fmla="*/ 4 w 116"/>
                      <a:gd name="T7" fmla="*/ 17 h 28"/>
                      <a:gd name="T8" fmla="*/ 8 w 116"/>
                      <a:gd name="T9" fmla="*/ 25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28">
                        <a:moveTo>
                          <a:pt x="8" y="25"/>
                        </a:moveTo>
                        <a:cubicBezTo>
                          <a:pt x="41" y="16"/>
                          <a:pt x="74" y="23"/>
                          <a:pt x="108" y="27"/>
                        </a:cubicBezTo>
                        <a:cubicBezTo>
                          <a:pt x="115" y="28"/>
                          <a:pt x="116" y="17"/>
                          <a:pt x="110" y="15"/>
                        </a:cubicBezTo>
                        <a:cubicBezTo>
                          <a:pt x="72" y="4"/>
                          <a:pt x="40" y="0"/>
                          <a:pt x="4" y="17"/>
                        </a:cubicBezTo>
                        <a:cubicBezTo>
                          <a:pt x="0" y="19"/>
                          <a:pt x="3" y="26"/>
                          <a:pt x="8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5" name="Freeform 83"/>
                  <p:cNvSpPr/>
                  <p:nvPr/>
                </p:nvSpPr>
                <p:spPr bwMode="auto">
                  <a:xfrm>
                    <a:off x="6584951" y="1241426"/>
                    <a:ext cx="109538" cy="19050"/>
                  </a:xfrm>
                  <a:custGeom>
                    <a:avLst/>
                    <a:gdLst>
                      <a:gd name="T0" fmla="*/ 5 w 106"/>
                      <a:gd name="T1" fmla="*/ 9 h 18"/>
                      <a:gd name="T2" fmla="*/ 98 w 106"/>
                      <a:gd name="T3" fmla="*/ 17 h 18"/>
                      <a:gd name="T4" fmla="*/ 100 w 106"/>
                      <a:gd name="T5" fmla="*/ 9 h 18"/>
                      <a:gd name="T6" fmla="*/ 5 w 106"/>
                      <a:gd name="T7" fmla="*/ 2 h 18"/>
                      <a:gd name="T8" fmla="*/ 5 w 106"/>
                      <a:gd name="T9" fmla="*/ 9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6" h="18">
                        <a:moveTo>
                          <a:pt x="5" y="9"/>
                        </a:moveTo>
                        <a:cubicBezTo>
                          <a:pt x="35" y="11"/>
                          <a:pt x="68" y="12"/>
                          <a:pt x="98" y="17"/>
                        </a:cubicBezTo>
                        <a:cubicBezTo>
                          <a:pt x="103" y="18"/>
                          <a:pt x="106" y="10"/>
                          <a:pt x="100" y="9"/>
                        </a:cubicBezTo>
                        <a:cubicBezTo>
                          <a:pt x="68" y="0"/>
                          <a:pt x="38" y="1"/>
                          <a:pt x="5" y="2"/>
                        </a:cubicBezTo>
                        <a:cubicBezTo>
                          <a:pt x="0" y="2"/>
                          <a:pt x="0" y="9"/>
                          <a:pt x="5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6" name="Freeform 84"/>
                  <p:cNvSpPr/>
                  <p:nvPr/>
                </p:nvSpPr>
                <p:spPr bwMode="auto">
                  <a:xfrm>
                    <a:off x="6799263" y="1285876"/>
                    <a:ext cx="117475" cy="47625"/>
                  </a:xfrm>
                  <a:custGeom>
                    <a:avLst/>
                    <a:gdLst>
                      <a:gd name="T0" fmla="*/ 5 w 112"/>
                      <a:gd name="T1" fmla="*/ 11 h 45"/>
                      <a:gd name="T2" fmla="*/ 100 w 112"/>
                      <a:gd name="T3" fmla="*/ 42 h 45"/>
                      <a:gd name="T4" fmla="*/ 105 w 112"/>
                      <a:gd name="T5" fmla="*/ 29 h 45"/>
                      <a:gd name="T6" fmla="*/ 8 w 112"/>
                      <a:gd name="T7" fmla="*/ 1 h 45"/>
                      <a:gd name="T8" fmla="*/ 5 w 112"/>
                      <a:gd name="T9" fmla="*/ 11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45">
                        <a:moveTo>
                          <a:pt x="5" y="11"/>
                        </a:moveTo>
                        <a:cubicBezTo>
                          <a:pt x="35" y="25"/>
                          <a:pt x="69" y="29"/>
                          <a:pt x="100" y="42"/>
                        </a:cubicBezTo>
                        <a:cubicBezTo>
                          <a:pt x="107" y="45"/>
                          <a:pt x="112" y="33"/>
                          <a:pt x="105" y="29"/>
                        </a:cubicBezTo>
                        <a:cubicBezTo>
                          <a:pt x="76" y="13"/>
                          <a:pt x="41" y="2"/>
                          <a:pt x="8" y="1"/>
                        </a:cubicBezTo>
                        <a:cubicBezTo>
                          <a:pt x="2" y="0"/>
                          <a:pt x="0" y="9"/>
                          <a:pt x="5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7" name="Freeform 85"/>
                  <p:cNvSpPr/>
                  <p:nvPr/>
                </p:nvSpPr>
                <p:spPr bwMode="auto">
                  <a:xfrm>
                    <a:off x="6962776" y="1343026"/>
                    <a:ext cx="122238" cy="44450"/>
                  </a:xfrm>
                  <a:custGeom>
                    <a:avLst/>
                    <a:gdLst>
                      <a:gd name="T0" fmla="*/ 3 w 117"/>
                      <a:gd name="T1" fmla="*/ 4 h 43"/>
                      <a:gd name="T2" fmla="*/ 109 w 117"/>
                      <a:gd name="T3" fmla="*/ 41 h 43"/>
                      <a:gd name="T4" fmla="*/ 113 w 117"/>
                      <a:gd name="T5" fmla="*/ 35 h 43"/>
                      <a:gd name="T6" fmla="*/ 3 w 117"/>
                      <a:gd name="T7" fmla="*/ 0 h 43"/>
                      <a:gd name="T8" fmla="*/ 3 w 117"/>
                      <a:gd name="T9" fmla="*/ 4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43">
                        <a:moveTo>
                          <a:pt x="3" y="4"/>
                        </a:moveTo>
                        <a:cubicBezTo>
                          <a:pt x="41" y="6"/>
                          <a:pt x="76" y="23"/>
                          <a:pt x="109" y="41"/>
                        </a:cubicBezTo>
                        <a:cubicBezTo>
                          <a:pt x="113" y="43"/>
                          <a:pt x="117" y="37"/>
                          <a:pt x="113" y="35"/>
                        </a:cubicBezTo>
                        <a:cubicBezTo>
                          <a:pt x="79" y="13"/>
                          <a:pt x="43" y="0"/>
                          <a:pt x="3" y="0"/>
                        </a:cubicBezTo>
                        <a:cubicBezTo>
                          <a:pt x="0" y="0"/>
                          <a:pt x="0" y="4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8" name="Freeform 86"/>
                  <p:cNvSpPr/>
                  <p:nvPr/>
                </p:nvSpPr>
                <p:spPr bwMode="auto">
                  <a:xfrm>
                    <a:off x="7148513" y="1409701"/>
                    <a:ext cx="104775" cy="49213"/>
                  </a:xfrm>
                  <a:custGeom>
                    <a:avLst/>
                    <a:gdLst>
                      <a:gd name="T0" fmla="*/ 3 w 101"/>
                      <a:gd name="T1" fmla="*/ 6 h 47"/>
                      <a:gd name="T2" fmla="*/ 90 w 101"/>
                      <a:gd name="T3" fmla="*/ 45 h 47"/>
                      <a:gd name="T4" fmla="*/ 96 w 101"/>
                      <a:gd name="T5" fmla="*/ 35 h 47"/>
                      <a:gd name="T6" fmla="*/ 4 w 101"/>
                      <a:gd name="T7" fmla="*/ 0 h 47"/>
                      <a:gd name="T8" fmla="*/ 3 w 101"/>
                      <a:gd name="T9" fmla="*/ 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47">
                        <a:moveTo>
                          <a:pt x="3" y="6"/>
                        </a:moveTo>
                        <a:cubicBezTo>
                          <a:pt x="31" y="18"/>
                          <a:pt x="59" y="37"/>
                          <a:pt x="90" y="45"/>
                        </a:cubicBezTo>
                        <a:cubicBezTo>
                          <a:pt x="95" y="47"/>
                          <a:pt x="101" y="39"/>
                          <a:pt x="96" y="35"/>
                        </a:cubicBezTo>
                        <a:cubicBezTo>
                          <a:pt x="70" y="15"/>
                          <a:pt x="36" y="3"/>
                          <a:pt x="4" y="0"/>
                        </a:cubicBezTo>
                        <a:cubicBezTo>
                          <a:pt x="1" y="0"/>
                          <a:pt x="0" y="4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9" name="Freeform 87"/>
                  <p:cNvSpPr/>
                  <p:nvPr/>
                </p:nvSpPr>
                <p:spPr bwMode="auto">
                  <a:xfrm>
                    <a:off x="7273926" y="1504951"/>
                    <a:ext cx="114300" cy="74613"/>
                  </a:xfrm>
                  <a:custGeom>
                    <a:avLst/>
                    <a:gdLst>
                      <a:gd name="T0" fmla="*/ 6 w 110"/>
                      <a:gd name="T1" fmla="*/ 10 h 71"/>
                      <a:gd name="T2" fmla="*/ 55 w 110"/>
                      <a:gd name="T3" fmla="*/ 40 h 71"/>
                      <a:gd name="T4" fmla="*/ 99 w 110"/>
                      <a:gd name="T5" fmla="*/ 67 h 71"/>
                      <a:gd name="T6" fmla="*/ 104 w 110"/>
                      <a:gd name="T7" fmla="*/ 58 h 71"/>
                      <a:gd name="T8" fmla="*/ 9 w 110"/>
                      <a:gd name="T9" fmla="*/ 0 h 71"/>
                      <a:gd name="T10" fmla="*/ 6 w 110"/>
                      <a:gd name="T11" fmla="*/ 1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0" h="71">
                        <a:moveTo>
                          <a:pt x="6" y="10"/>
                        </a:moveTo>
                        <a:cubicBezTo>
                          <a:pt x="24" y="16"/>
                          <a:pt x="41" y="28"/>
                          <a:pt x="55" y="40"/>
                        </a:cubicBezTo>
                        <a:cubicBezTo>
                          <a:pt x="69" y="51"/>
                          <a:pt x="83" y="59"/>
                          <a:pt x="99" y="67"/>
                        </a:cubicBezTo>
                        <a:cubicBezTo>
                          <a:pt x="105" y="71"/>
                          <a:pt x="110" y="62"/>
                          <a:pt x="104" y="58"/>
                        </a:cubicBezTo>
                        <a:cubicBezTo>
                          <a:pt x="73" y="35"/>
                          <a:pt x="49" y="6"/>
                          <a:pt x="9" y="0"/>
                        </a:cubicBezTo>
                        <a:cubicBezTo>
                          <a:pt x="3" y="0"/>
                          <a:pt x="0" y="8"/>
                          <a:pt x="6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0" name="Freeform 88"/>
                  <p:cNvSpPr/>
                  <p:nvPr/>
                </p:nvSpPr>
                <p:spPr bwMode="auto">
                  <a:xfrm>
                    <a:off x="7424738" y="1631951"/>
                    <a:ext cx="88900" cy="96838"/>
                  </a:xfrm>
                  <a:custGeom>
                    <a:avLst/>
                    <a:gdLst>
                      <a:gd name="T0" fmla="*/ 3 w 85"/>
                      <a:gd name="T1" fmla="*/ 9 h 93"/>
                      <a:gd name="T2" fmla="*/ 75 w 85"/>
                      <a:gd name="T3" fmla="*/ 89 h 93"/>
                      <a:gd name="T4" fmla="*/ 83 w 85"/>
                      <a:gd name="T5" fmla="*/ 83 h 93"/>
                      <a:gd name="T6" fmla="*/ 8 w 85"/>
                      <a:gd name="T7" fmla="*/ 2 h 93"/>
                      <a:gd name="T8" fmla="*/ 3 w 85"/>
                      <a:gd name="T9" fmla="*/ 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93">
                        <a:moveTo>
                          <a:pt x="3" y="9"/>
                        </a:moveTo>
                        <a:cubicBezTo>
                          <a:pt x="28" y="35"/>
                          <a:pt x="50" y="63"/>
                          <a:pt x="75" y="89"/>
                        </a:cubicBezTo>
                        <a:cubicBezTo>
                          <a:pt x="79" y="93"/>
                          <a:pt x="85" y="88"/>
                          <a:pt x="83" y="83"/>
                        </a:cubicBezTo>
                        <a:cubicBezTo>
                          <a:pt x="64" y="52"/>
                          <a:pt x="41" y="20"/>
                          <a:pt x="8" y="2"/>
                        </a:cubicBezTo>
                        <a:cubicBezTo>
                          <a:pt x="4" y="0"/>
                          <a:pt x="0" y="5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1" name="Freeform 89"/>
                  <p:cNvSpPr/>
                  <p:nvPr/>
                </p:nvSpPr>
                <p:spPr bwMode="auto">
                  <a:xfrm>
                    <a:off x="7540626" y="1792288"/>
                    <a:ext cx="53975" cy="84138"/>
                  </a:xfrm>
                  <a:custGeom>
                    <a:avLst/>
                    <a:gdLst>
                      <a:gd name="T0" fmla="*/ 2 w 52"/>
                      <a:gd name="T1" fmla="*/ 4 h 81"/>
                      <a:gd name="T2" fmla="*/ 22 w 52"/>
                      <a:gd name="T3" fmla="*/ 44 h 81"/>
                      <a:gd name="T4" fmla="*/ 45 w 52"/>
                      <a:gd name="T5" fmla="*/ 78 h 81"/>
                      <a:gd name="T6" fmla="*/ 50 w 52"/>
                      <a:gd name="T7" fmla="*/ 74 h 81"/>
                      <a:gd name="T8" fmla="*/ 32 w 52"/>
                      <a:gd name="T9" fmla="*/ 39 h 81"/>
                      <a:gd name="T10" fmla="*/ 6 w 52"/>
                      <a:gd name="T11" fmla="*/ 2 h 81"/>
                      <a:gd name="T12" fmla="*/ 2 w 52"/>
                      <a:gd name="T13" fmla="*/ 4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2" h="81">
                        <a:moveTo>
                          <a:pt x="2" y="4"/>
                        </a:moveTo>
                        <a:cubicBezTo>
                          <a:pt x="9" y="17"/>
                          <a:pt x="15" y="31"/>
                          <a:pt x="22" y="44"/>
                        </a:cubicBezTo>
                        <a:cubicBezTo>
                          <a:pt x="29" y="56"/>
                          <a:pt x="36" y="67"/>
                          <a:pt x="45" y="78"/>
                        </a:cubicBezTo>
                        <a:cubicBezTo>
                          <a:pt x="47" y="81"/>
                          <a:pt x="52" y="77"/>
                          <a:pt x="50" y="74"/>
                        </a:cubicBezTo>
                        <a:cubicBezTo>
                          <a:pt x="44" y="62"/>
                          <a:pt x="38" y="50"/>
                          <a:pt x="32" y="39"/>
                        </a:cubicBezTo>
                        <a:cubicBezTo>
                          <a:pt x="24" y="25"/>
                          <a:pt x="14" y="14"/>
                          <a:pt x="6" y="2"/>
                        </a:cubicBezTo>
                        <a:cubicBezTo>
                          <a:pt x="4" y="0"/>
                          <a:pt x="0" y="2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2" name="Freeform 90"/>
                  <p:cNvSpPr/>
                  <p:nvPr/>
                </p:nvSpPr>
                <p:spPr bwMode="auto">
                  <a:xfrm>
                    <a:off x="7627938" y="1963738"/>
                    <a:ext cx="57150" cy="109538"/>
                  </a:xfrm>
                  <a:custGeom>
                    <a:avLst/>
                    <a:gdLst>
                      <a:gd name="T0" fmla="*/ 2 w 55"/>
                      <a:gd name="T1" fmla="*/ 6 h 106"/>
                      <a:gd name="T2" fmla="*/ 45 w 55"/>
                      <a:gd name="T3" fmla="*/ 102 h 106"/>
                      <a:gd name="T4" fmla="*/ 53 w 55"/>
                      <a:gd name="T5" fmla="*/ 98 h 106"/>
                      <a:gd name="T6" fmla="*/ 9 w 55"/>
                      <a:gd name="T7" fmla="*/ 3 h 106"/>
                      <a:gd name="T8" fmla="*/ 2 w 55"/>
                      <a:gd name="T9" fmla="*/ 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106">
                        <a:moveTo>
                          <a:pt x="2" y="6"/>
                        </a:moveTo>
                        <a:cubicBezTo>
                          <a:pt x="14" y="39"/>
                          <a:pt x="30" y="70"/>
                          <a:pt x="45" y="102"/>
                        </a:cubicBezTo>
                        <a:cubicBezTo>
                          <a:pt x="47" y="106"/>
                          <a:pt x="55" y="103"/>
                          <a:pt x="53" y="98"/>
                        </a:cubicBezTo>
                        <a:cubicBezTo>
                          <a:pt x="42" y="65"/>
                          <a:pt x="28" y="33"/>
                          <a:pt x="9" y="3"/>
                        </a:cubicBezTo>
                        <a:cubicBezTo>
                          <a:pt x="7" y="0"/>
                          <a:pt x="0" y="2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3" name="Freeform 91"/>
                  <p:cNvSpPr/>
                  <p:nvPr/>
                </p:nvSpPr>
                <p:spPr bwMode="auto">
                  <a:xfrm>
                    <a:off x="7700963" y="2119313"/>
                    <a:ext cx="49213" cy="73025"/>
                  </a:xfrm>
                  <a:custGeom>
                    <a:avLst/>
                    <a:gdLst>
                      <a:gd name="T0" fmla="*/ 2 w 47"/>
                      <a:gd name="T1" fmla="*/ 9 h 70"/>
                      <a:gd name="T2" fmla="*/ 32 w 47"/>
                      <a:gd name="T3" fmla="*/ 63 h 70"/>
                      <a:gd name="T4" fmla="*/ 43 w 47"/>
                      <a:gd name="T5" fmla="*/ 54 h 70"/>
                      <a:gd name="T6" fmla="*/ 13 w 47"/>
                      <a:gd name="T7" fmla="*/ 4 h 70"/>
                      <a:gd name="T8" fmla="*/ 2 w 47"/>
                      <a:gd name="T9" fmla="*/ 9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70">
                        <a:moveTo>
                          <a:pt x="2" y="9"/>
                        </a:moveTo>
                        <a:cubicBezTo>
                          <a:pt x="9" y="29"/>
                          <a:pt x="18" y="47"/>
                          <a:pt x="32" y="63"/>
                        </a:cubicBezTo>
                        <a:cubicBezTo>
                          <a:pt x="37" y="70"/>
                          <a:pt x="47" y="61"/>
                          <a:pt x="43" y="54"/>
                        </a:cubicBezTo>
                        <a:cubicBezTo>
                          <a:pt x="34" y="37"/>
                          <a:pt x="24" y="20"/>
                          <a:pt x="13" y="4"/>
                        </a:cubicBezTo>
                        <a:cubicBezTo>
                          <a:pt x="9" y="0"/>
                          <a:pt x="0" y="2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4" name="Freeform 92"/>
                  <p:cNvSpPr/>
                  <p:nvPr/>
                </p:nvSpPr>
                <p:spPr bwMode="auto">
                  <a:xfrm>
                    <a:off x="8164513" y="3827463"/>
                    <a:ext cx="123825" cy="60325"/>
                  </a:xfrm>
                  <a:custGeom>
                    <a:avLst/>
                    <a:gdLst>
                      <a:gd name="T0" fmla="*/ 1 w 118"/>
                      <a:gd name="T1" fmla="*/ 59 h 59"/>
                      <a:gd name="T2" fmla="*/ 115 w 118"/>
                      <a:gd name="T3" fmla="*/ 6 h 59"/>
                      <a:gd name="T4" fmla="*/ 112 w 118"/>
                      <a:gd name="T5" fmla="*/ 0 h 59"/>
                      <a:gd name="T6" fmla="*/ 0 w 118"/>
                      <a:gd name="T7" fmla="*/ 58 h 59"/>
                      <a:gd name="T8" fmla="*/ 1 w 118"/>
                      <a:gd name="T9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8" h="59">
                        <a:moveTo>
                          <a:pt x="1" y="59"/>
                        </a:moveTo>
                        <a:cubicBezTo>
                          <a:pt x="41" y="56"/>
                          <a:pt x="81" y="26"/>
                          <a:pt x="115" y="6"/>
                        </a:cubicBezTo>
                        <a:cubicBezTo>
                          <a:pt x="118" y="4"/>
                          <a:pt x="116" y="0"/>
                          <a:pt x="112" y="0"/>
                        </a:cubicBezTo>
                        <a:cubicBezTo>
                          <a:pt x="73" y="9"/>
                          <a:pt x="33" y="35"/>
                          <a:pt x="0" y="58"/>
                        </a:cubicBezTo>
                        <a:cubicBezTo>
                          <a:pt x="0" y="58"/>
                          <a:pt x="0" y="59"/>
                          <a:pt x="1" y="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415" name="Text Box 414"/>
            <p:cNvSpPr txBox="1"/>
            <p:nvPr/>
          </p:nvSpPr>
          <p:spPr>
            <a:xfrm flipH="1">
              <a:off x="11667" y="463"/>
              <a:ext cx="4980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7096125" y="994827"/>
            <a:ext cx="5013960" cy="1344930"/>
            <a:chOff x="10025" y="4463"/>
            <a:chExt cx="7896" cy="2118"/>
          </a:xfrm>
        </p:grpSpPr>
        <p:sp>
          <p:nvSpPr>
            <p:cNvPr id="50" name="Google Shape;1289;p42"/>
            <p:cNvSpPr/>
            <p:nvPr/>
          </p:nvSpPr>
          <p:spPr>
            <a:xfrm rot="10800000" flipV="1">
              <a:off x="10025" y="4463"/>
              <a:ext cx="7896" cy="2118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rgbClr val="AFF3FF"/>
            </a:solidFill>
            <a:ln>
              <a:solidFill>
                <a:srgbClr val="0070C0"/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Text Box 50"/>
            <p:cNvSpPr txBox="1"/>
            <p:nvPr/>
          </p:nvSpPr>
          <p:spPr>
            <a:xfrm>
              <a:off x="10633" y="4695"/>
              <a:ext cx="6679" cy="121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Text Box 51"/>
          <p:cNvSpPr txBox="1"/>
          <p:nvPr/>
        </p:nvSpPr>
        <p:spPr>
          <a:xfrm>
            <a:off x="1028700" y="4933315"/>
            <a:ext cx="11081385" cy="1646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20000"/>
              </a:lnSpc>
              <a:buFont typeface="+mj-lt"/>
              <a:buNone/>
            </a:pP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" y="0"/>
            <a:ext cx="12192000" cy="68580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 flipH="1">
            <a:off x="6546215" y="69215"/>
            <a:ext cx="5013960" cy="1344930"/>
            <a:chOff x="10025" y="4463"/>
            <a:chExt cx="7896" cy="2118"/>
          </a:xfrm>
        </p:grpSpPr>
        <p:sp>
          <p:nvSpPr>
            <p:cNvPr id="50" name="Google Shape;1289;p42"/>
            <p:cNvSpPr/>
            <p:nvPr/>
          </p:nvSpPr>
          <p:spPr>
            <a:xfrm rot="10800000" flipV="1">
              <a:off x="10025" y="4463"/>
              <a:ext cx="7896" cy="2118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rgbClr val="AFF3FF"/>
            </a:solidFill>
            <a:ln>
              <a:solidFill>
                <a:srgbClr val="0070C0"/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Text Box 50"/>
            <p:cNvSpPr txBox="1"/>
            <p:nvPr/>
          </p:nvSpPr>
          <p:spPr>
            <a:xfrm>
              <a:off x="10633" y="4695"/>
              <a:ext cx="6679" cy="121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78915" y="152400"/>
            <a:ext cx="9829800" cy="4222115"/>
            <a:chOff x="2329" y="-40"/>
            <a:chExt cx="15480" cy="6649"/>
          </a:xfrm>
        </p:grpSpPr>
        <p:pic>
          <p:nvPicPr>
            <p:cNvPr id="35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82" y="-40"/>
              <a:ext cx="5636" cy="5636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2329" y="2129"/>
              <a:ext cx="15480" cy="4480"/>
              <a:chOff x="2329" y="2129"/>
              <a:chExt cx="15480" cy="448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329" y="2129"/>
                <a:ext cx="15480" cy="4481"/>
              </a:xfrm>
              <a:prstGeom prst="roundRect">
                <a:avLst/>
              </a:prstGeom>
              <a:solidFill>
                <a:srgbClr val="FEECD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529" y="2305"/>
                <a:ext cx="15082" cy="4110"/>
              </a:xfrm>
              <a:prstGeom prst="round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60045" y="193675"/>
            <a:ext cx="2259330" cy="987425"/>
            <a:chOff x="567" y="305"/>
            <a:chExt cx="3558" cy="1555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8"/>
              <a:ext cx="2759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97" y="182257"/>
            <a:ext cx="1476375" cy="828675"/>
          </a:xfrm>
          <a:prstGeom prst="rect">
            <a:avLst/>
          </a:prstGeom>
        </p:spPr>
      </p:pic>
      <p:sp>
        <p:nvSpPr>
          <p:cNvPr id="26" name="Cube 25"/>
          <p:cNvSpPr/>
          <p:nvPr/>
        </p:nvSpPr>
        <p:spPr>
          <a:xfrm>
            <a:off x="2321560" y="31775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3063240" y="31775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427855" y="31775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169535" y="31775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534150" y="31775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75830" y="31775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8640445" y="31775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9382125" y="31775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41"/>
          <p:cNvSpPr txBox="1"/>
          <p:nvPr/>
        </p:nvSpPr>
        <p:spPr>
          <a:xfrm>
            <a:off x="4529138" y="1641475"/>
            <a:ext cx="313372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6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4 = </a:t>
            </a:r>
            <a:r>
              <a:rPr lang="en-US" sz="66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6600" b="1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52" name="Text Box 51"/>
          <p:cNvSpPr txBox="1"/>
          <p:nvPr/>
        </p:nvSpPr>
        <p:spPr>
          <a:xfrm>
            <a:off x="3215005" y="4567555"/>
            <a:ext cx="666178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10000"/>
              </a:lnSpc>
              <a:buFont typeface="+mj-lt"/>
              <a:buNone/>
            </a:pPr>
            <a:r>
              <a:rPr 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= 8</a:t>
            </a:r>
          </a:p>
          <a:p>
            <a:pPr indent="0" algn="l">
              <a:lnSpc>
                <a:spcPct val="110000"/>
              </a:lnSpc>
              <a:buFont typeface="+mj-lt"/>
              <a:buNone/>
            </a:pPr>
            <a:r>
              <a:rPr 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2 x 4 = 8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983730" y="1641475"/>
            <a:ext cx="631825" cy="13093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6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6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66900" y="288290"/>
            <a:ext cx="9070340" cy="4171950"/>
            <a:chOff x="2940" y="454"/>
            <a:chExt cx="14284" cy="65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" y="454"/>
              <a:ext cx="12840" cy="6571"/>
            </a:xfrm>
            <a:prstGeom prst="rect">
              <a:avLst/>
            </a:prstGeom>
          </p:spPr>
        </p:pic>
        <p:pic>
          <p:nvPicPr>
            <p:cNvPr id="3" name="Picture 2" descr="Picture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40" y="2813"/>
              <a:ext cx="14285" cy="303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" y="0"/>
            <a:ext cx="12192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0045" y="193675"/>
            <a:ext cx="2259330" cy="987425"/>
            <a:chOff x="567" y="305"/>
            <a:chExt cx="3558" cy="1555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8"/>
              <a:ext cx="2759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97" y="182257"/>
            <a:ext cx="1476375" cy="828675"/>
          </a:xfrm>
          <a:prstGeom prst="rect">
            <a:avLst/>
          </a:prstGeom>
        </p:spPr>
      </p:pic>
      <p:sp>
        <p:nvSpPr>
          <p:cNvPr id="52" name="Text Box 51"/>
          <p:cNvSpPr txBox="1"/>
          <p:nvPr/>
        </p:nvSpPr>
        <p:spPr>
          <a:xfrm>
            <a:off x="626110" y="1181100"/>
            <a:ext cx="66617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sz="6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x 2</a:t>
            </a: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sz="6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b)</a:t>
            </a:r>
            <a:r>
              <a:rPr 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6 x 3</a:t>
            </a:r>
          </a:p>
        </p:txBody>
      </p:sp>
      <p:pic>
        <p:nvPicPr>
          <p:cNvPr id="417" name="图片 2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596" y="4042411"/>
            <a:ext cx="2524449" cy="237552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841649" y="1460500"/>
            <a:ext cx="4065985" cy="2582049"/>
            <a:chOff x="10760" y="3067"/>
            <a:chExt cx="2993" cy="2601"/>
          </a:xfrm>
        </p:grpSpPr>
        <p:sp>
          <p:nvSpPr>
            <p:cNvPr id="22" name="Oval Callout 21"/>
            <p:cNvSpPr/>
            <p:nvPr/>
          </p:nvSpPr>
          <p:spPr>
            <a:xfrm>
              <a:off x="10760" y="3067"/>
              <a:ext cx="2993" cy="2601"/>
            </a:xfrm>
            <a:prstGeom prst="wedgeEllipseCallout">
              <a:avLst>
                <a:gd name="adj1" fmla="val 16560"/>
                <a:gd name="adj2" fmla="val 65315"/>
              </a:avLst>
            </a:prstGeom>
            <a:solidFill>
              <a:srgbClr val="F9BDD9"/>
            </a:solidFill>
            <a:ln>
              <a:solidFill>
                <a:srgbClr val="E515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 Box 22"/>
            <p:cNvSpPr txBox="1"/>
            <p:nvPr/>
          </p:nvSpPr>
          <p:spPr>
            <a:xfrm>
              <a:off x="11002" y="3145"/>
              <a:ext cx="2497" cy="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</a:p>
            <a:p>
              <a:pPr marL="457200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457200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" y="0"/>
            <a:ext cx="12192000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0000">
            <a:off x="5285912" y="608317"/>
            <a:ext cx="1636713" cy="94539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0045" y="193675"/>
            <a:ext cx="2259330" cy="987425"/>
            <a:chOff x="567" y="305"/>
            <a:chExt cx="3558" cy="1555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8"/>
              <a:ext cx="2759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045" y="5701030"/>
            <a:ext cx="1541145" cy="8496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97" y="182257"/>
            <a:ext cx="1476375" cy="828675"/>
          </a:xfrm>
          <a:prstGeom prst="rect">
            <a:avLst/>
          </a:prstGeom>
        </p:spPr>
      </p:pic>
      <p:sp>
        <p:nvSpPr>
          <p:cNvPr id="52" name="Text Box 51"/>
          <p:cNvSpPr txBox="1"/>
          <p:nvPr/>
        </p:nvSpPr>
        <p:spPr>
          <a:xfrm>
            <a:off x="626110" y="1181100"/>
            <a:ext cx="263652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7 x 2</a:t>
            </a:r>
          </a:p>
          <a:p>
            <a:pPr indent="0" algn="l">
              <a:lnSpc>
                <a:spcPct val="150000"/>
              </a:lnSpc>
              <a:buFont typeface="+mj-lt"/>
              <a:buNone/>
            </a:pPr>
            <a:endParaRPr lang="en-US" sz="6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b) 6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059430" y="1432560"/>
            <a:ext cx="1762125" cy="11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6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14</a:t>
            </a:r>
            <a:endParaRPr lang="en-US" sz="6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084830" y="4164965"/>
            <a:ext cx="1762125" cy="11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6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18</a:t>
            </a:r>
            <a:endParaRPr lang="en-US" sz="6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49950" y="784225"/>
            <a:ext cx="4677410" cy="2798445"/>
            <a:chOff x="7593" y="1859"/>
            <a:chExt cx="7366" cy="4407"/>
          </a:xfrm>
        </p:grpSpPr>
        <p:grpSp>
          <p:nvGrpSpPr>
            <p:cNvPr id="40" name="Group 39"/>
            <p:cNvGrpSpPr/>
            <p:nvPr/>
          </p:nvGrpSpPr>
          <p:grpSpPr>
            <a:xfrm>
              <a:off x="7593" y="1859"/>
              <a:ext cx="7366" cy="4407"/>
              <a:chOff x="2329" y="2129"/>
              <a:chExt cx="15480" cy="4481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329" y="2129"/>
                <a:ext cx="15480" cy="4481"/>
              </a:xfrm>
              <a:prstGeom prst="roundRect">
                <a:avLst/>
              </a:prstGeom>
              <a:solidFill>
                <a:srgbClr val="FEECD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695" y="2305"/>
                <a:ext cx="14749" cy="4110"/>
              </a:xfrm>
              <a:prstGeom prst="round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 Box 3"/>
            <p:cNvSpPr txBox="1"/>
            <p:nvPr/>
          </p:nvSpPr>
          <p:spPr>
            <a:xfrm>
              <a:off x="8224" y="2216"/>
              <a:ext cx="6332" cy="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10000"/>
                </a:lnSpc>
                <a:buFont typeface="+mj-lt"/>
                <a:buNone/>
              </a:pP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0" algn="l">
                <a:lnSpc>
                  <a:spcPct val="110000"/>
                </a:lnSpc>
                <a:buFont typeface="+mj-lt"/>
                <a:buNone/>
              </a:pPr>
              <a:r>
                <a: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7 + 7 = 14</a:t>
              </a:r>
            </a:p>
            <a:p>
              <a:pPr indent="0" algn="l">
                <a:lnSpc>
                  <a:spcPct val="110000"/>
                </a:lnSpc>
                <a:buFont typeface="+mj-lt"/>
                <a:buNone/>
              </a:pPr>
              <a:r>
                <a: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7 x 2 = 14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49950" y="3752215"/>
            <a:ext cx="4677410" cy="2798445"/>
            <a:chOff x="7593" y="1859"/>
            <a:chExt cx="7366" cy="4407"/>
          </a:xfrm>
        </p:grpSpPr>
        <p:grpSp>
          <p:nvGrpSpPr>
            <p:cNvPr id="8" name="Group 7"/>
            <p:cNvGrpSpPr/>
            <p:nvPr/>
          </p:nvGrpSpPr>
          <p:grpSpPr>
            <a:xfrm>
              <a:off x="7593" y="1859"/>
              <a:ext cx="7366" cy="4407"/>
              <a:chOff x="2329" y="2129"/>
              <a:chExt cx="15480" cy="4481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2329" y="2129"/>
                <a:ext cx="15480" cy="4481"/>
              </a:xfrm>
              <a:prstGeom prst="roundRect">
                <a:avLst/>
              </a:prstGeom>
              <a:solidFill>
                <a:srgbClr val="FEECD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695" y="2305"/>
                <a:ext cx="14749" cy="4110"/>
              </a:xfrm>
              <a:prstGeom prst="round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 Box 16"/>
            <p:cNvSpPr txBox="1"/>
            <p:nvPr/>
          </p:nvSpPr>
          <p:spPr>
            <a:xfrm>
              <a:off x="8224" y="2216"/>
              <a:ext cx="6332" cy="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10000"/>
                </a:lnSpc>
                <a:buFont typeface="+mj-lt"/>
                <a:buNone/>
              </a:pP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0" algn="l">
                <a:lnSpc>
                  <a:spcPct val="110000"/>
                </a:lnSpc>
                <a:buFont typeface="+mj-lt"/>
                <a:buNone/>
              </a:pPr>
              <a:r>
                <a: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6 + 6 + 6 = 18</a:t>
              </a:r>
            </a:p>
            <a:p>
              <a:pPr indent="0" algn="l">
                <a:lnSpc>
                  <a:spcPct val="110000"/>
                </a:lnSpc>
                <a:buFont typeface="+mj-lt"/>
                <a:buNone/>
              </a:pPr>
              <a:r>
                <a: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6 x 3 = 18</a:t>
              </a:r>
            </a:p>
          </p:txBody>
        </p:sp>
      </p:grpSp>
      <p:pic>
        <p:nvPicPr>
          <p:cNvPr id="18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0000" flipH="1">
            <a:off x="10017737" y="1809717"/>
            <a:ext cx="2135188" cy="443950"/>
          </a:xfrm>
          <a:prstGeom prst="rect">
            <a:avLst/>
          </a:prstGeom>
        </p:spPr>
      </p:pic>
      <p:pic>
        <p:nvPicPr>
          <p:cNvPr id="20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0000" flipH="1">
            <a:off x="10017737" y="4919312"/>
            <a:ext cx="2135188" cy="4439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28165" y="288290"/>
            <a:ext cx="8985250" cy="4171950"/>
            <a:chOff x="2879" y="454"/>
            <a:chExt cx="14150" cy="65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" y="454"/>
              <a:ext cx="12840" cy="6571"/>
            </a:xfrm>
            <a:prstGeom prst="rect">
              <a:avLst/>
            </a:prstGeom>
          </p:spPr>
        </p:pic>
        <p:pic>
          <p:nvPicPr>
            <p:cNvPr id="3" name="Picture 2" descr="Picture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79" y="2569"/>
              <a:ext cx="14150" cy="388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2524125" y="2889250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41630" y="4153535"/>
            <a:ext cx="2927350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300730" y="536702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936490" y="2889250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4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348855" y="2889250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5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77260" y="4153535"/>
            <a:ext cx="373189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96480" y="4153535"/>
            <a:ext cx="4540250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+ 2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216525" y="536702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132320" y="536702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722880" y="-787400"/>
            <a:ext cx="7021830" cy="3608070"/>
            <a:chOff x="4288" y="-1240"/>
            <a:chExt cx="11058" cy="5682"/>
          </a:xfrm>
        </p:grpSpPr>
        <p:pic>
          <p:nvPicPr>
            <p:cNvPr id="7" name="Picture 6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2" name="Picture 11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64077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243320" y="3740785"/>
            <a:ext cx="21640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632065" y="479361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286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4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050226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5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022080" y="3740785"/>
            <a:ext cx="2759075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017385" y="5846445"/>
            <a:ext cx="35458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+ 2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226550" y="479361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821035" y="4768850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5125" y="2687955"/>
            <a:ext cx="5549265" cy="3782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Box 16"/>
          <p:cNvSpPr txBox="1"/>
          <p:nvPr/>
        </p:nvSpPr>
        <p:spPr>
          <a:xfrm>
            <a:off x="641350" y="2811145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61340" y="3323590"/>
            <a:ext cx="5353050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</a:pPr>
            <a:endParaRPr lang="en-US" sz="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3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22880" y="-878840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/>
      <p:bldP spid="17" grpId="1"/>
      <p:bldP spid="1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pic>
        <p:nvPicPr>
          <p:cNvPr id="1073751257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5005" r="73119"/>
          <a:stretch>
            <a:fillRect/>
          </a:stretch>
        </p:blipFill>
        <p:spPr>
          <a:xfrm>
            <a:off x="2066290" y="3107690"/>
            <a:ext cx="2240915" cy="36334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2722880" y="-787400"/>
            <a:ext cx="7021830" cy="3608070"/>
            <a:chOff x="4288" y="-1240"/>
            <a:chExt cx="11058" cy="5682"/>
          </a:xfrm>
        </p:grpSpPr>
        <p:pic>
          <p:nvPicPr>
            <p:cNvPr id="3" name="Picture 2" descr="Picture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4" name="Picture 3" descr="Picture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-152400" y="894715"/>
            <a:ext cx="2517140" cy="2950210"/>
            <a:chOff x="0" y="1529"/>
            <a:chExt cx="3964" cy="4646"/>
          </a:xfrm>
        </p:grpSpPr>
        <p:pic>
          <p:nvPicPr>
            <p:cNvPr id="20" name="图片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29"/>
              <a:ext cx="3965" cy="4647"/>
            </a:xfrm>
            <a:prstGeom prst="rect">
              <a:avLst/>
            </a:prstGeom>
          </p:spPr>
        </p:pic>
        <p:pic>
          <p:nvPicPr>
            <p:cNvPr id="5" name="Picture 4" descr="Picture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6" y="3957"/>
              <a:ext cx="2458" cy="1229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362780" y="2398119"/>
            <a:ext cx="2507418" cy="766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07309" y="2398119"/>
            <a:ext cx="12955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73052" y="2277469"/>
            <a:ext cx="1822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678545" y="3023870"/>
            <a:ext cx="1986280" cy="3633470"/>
            <a:chOff x="13507" y="10768"/>
            <a:chExt cx="3128" cy="5722"/>
          </a:xfrm>
        </p:grpSpPr>
        <p:sp>
          <p:nvSpPr>
            <p:cNvPr id="9" name="Rounded Rectangle 8"/>
            <p:cNvSpPr/>
            <p:nvPr/>
          </p:nvSpPr>
          <p:spPr>
            <a:xfrm>
              <a:off x="14227" y="15373"/>
              <a:ext cx="517" cy="6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083" y="15413"/>
              <a:ext cx="517" cy="6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76173" t="5005"/>
            <a:stretch>
              <a:fillRect/>
            </a:stretch>
          </p:blipFill>
          <p:spPr>
            <a:xfrm>
              <a:off x="13507" y="10768"/>
              <a:ext cx="3128" cy="572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4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3005" t="5553" r="32238" b="-548"/>
          <a:stretch>
            <a:fillRect/>
          </a:stretch>
        </p:blipFill>
        <p:spPr>
          <a:xfrm>
            <a:off x="4970145" y="3133090"/>
            <a:ext cx="2897505" cy="36334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375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375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375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6" grpId="0"/>
      <p:bldP spid="16" grpId="1"/>
      <p:bldP spid="17" grpId="0"/>
      <p:bldP spid="1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2524125" y="2889250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635875" y="2893695"/>
            <a:ext cx="2927350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983105" y="541782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608320" y="4128135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4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887460" y="4153535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5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58215" y="4153535"/>
            <a:ext cx="373189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842125" y="5367020"/>
            <a:ext cx="4540250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+ 2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258435" y="288925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412615" y="541782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2536559"/>
            <a:ext cx="1013529" cy="9444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722880" y="-787400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2524125" y="2889250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635875" y="2893695"/>
            <a:ext cx="2927350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983105" y="541782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608320" y="4128135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4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887460" y="4153535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5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58215" y="4153535"/>
            <a:ext cx="373189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842125" y="5367020"/>
            <a:ext cx="4540250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+ 2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258435" y="288925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412615" y="541782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2536559"/>
            <a:ext cx="1013529" cy="9444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722880" y="-787400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46354 0.00148148 " pathEditMode="relative" ptsTypes="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48148 L -0.302083 0.00157408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0833 -0.366481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-1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51 -0.000925926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8021 -0.00305556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0.00138889 L 0.257708 0.178148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15417 0.178981 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906 0.00518519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2604 -0.00537037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420" y="2113280"/>
            <a:ext cx="1593850" cy="828675"/>
          </a:xfrm>
          <a:prstGeom prst="rect">
            <a:avLst/>
          </a:prstGeom>
        </p:spPr>
      </p:pic>
      <p:pic>
        <p:nvPicPr>
          <p:cNvPr id="3" name="Picture 2" descr="our discovery island - u8 | English - Quizizz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3990" r="96509">
                        <a14:foregroundMark x1="7232" y1="17500" x2="44638" y2="28929"/>
                        <a14:foregroundMark x1="25187" y1="3571" x2="33167" y2="16071"/>
                        <a14:foregroundMark x1="89027" y1="56786" x2="89776" y2="68571"/>
                        <a14:foregroundMark x1="95511" y1="64286" x2="87781" y2="66429"/>
                        <a14:foregroundMark x1="96509" y1="57857" x2="96259" y2="59643"/>
                        <a14:foregroundMark x1="66584" y1="36429" x2="67085" y2="39778"/>
                        <a14:foregroundMark x1="71322" y1="48571" x2="74813" y2="47857"/>
                        <a14:foregroundMark x1="59601" y1="62143" x2="62344" y2="65000"/>
                        <a14:foregroundMark x1="79302" y1="82143" x2="80798" y2="80357"/>
                        <a14:foregroundMark x1="96259" y1="66071" x2="96509" y2="72143"/>
                        <a14:foregroundMark x1="4489" y1="37857" x2="3990" y2="42857"/>
                        <a14:foregroundMark x1="70324" y1="89286" x2="72569" y2="89286"/>
                        <a14:backgroundMark x1="65835" y1="40000" x2="66334" y2="45714"/>
                        <a14:backgroundMark x1="67082" y1="47143" x2="69825" y2="4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" y="353695"/>
            <a:ext cx="3575050" cy="258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: 圆角 13"/>
          <p:cNvSpPr/>
          <p:nvPr/>
        </p:nvSpPr>
        <p:spPr>
          <a:xfrm>
            <a:off x="1287145" y="2796540"/>
            <a:ext cx="9617710" cy="67564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3</a:t>
            </a:r>
            <a:r>
              <a:rPr lang="en-US" altLang="zh-CN" sz="6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 nhóm, mỗi nhóm 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6</a:t>
            </a:r>
            <a:r>
              <a:rPr lang="en-US" altLang="zh-CN" sz="6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 bạn</a:t>
            </a:r>
          </a:p>
        </p:txBody>
      </p:sp>
      <p:pic>
        <p:nvPicPr>
          <p:cNvPr id="5" name="Picture 4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470" y="0"/>
            <a:ext cx="8589010" cy="1981200"/>
          </a:xfrm>
          <a:prstGeom prst="rect">
            <a:avLst/>
          </a:prstGeom>
        </p:spPr>
      </p:pic>
      <p:pic>
        <p:nvPicPr>
          <p:cNvPr id="4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89738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83400" y1="20306" x2="84300" y2="1997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1" r="1128" b="56333"/>
          <a:stretch>
            <a:fillRect/>
          </a:stretch>
        </p:blipFill>
        <p:spPr bwMode="auto">
          <a:xfrm>
            <a:off x="309245" y="3907155"/>
            <a:ext cx="1092200" cy="19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90721" l="1900" r="984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0700" y1="76965" x2="42000" y2="90175"/>
                        <a14:foregroundMark x1="30400" y1="70852" x2="32400" y2="66266"/>
                        <a14:foregroundMark x1="89173" y1="66048" x2="87800" y2="75328"/>
                        <a14:foregroundMark x1="91500" y1="50328" x2="89173" y2="66048"/>
                        <a14:foregroundMark x1="83400" y1="90721" x2="87100" y2="81441"/>
                        <a14:foregroundMark x1="87100" y1="81441" x2="87300" y2="78384"/>
                        <a14:foregroundMark x1="92018" y1="83405" x2="90000" y2="78384"/>
                        <a14:foregroundMark x1="94300" y1="89083" x2="94162" y2="88739"/>
                        <a14:foregroundMark x1="90000" y1="78384" x2="90000" y2="77511"/>
                        <a14:foregroundMark x1="89800" y1="89410" x2="91431" y2="89194"/>
                        <a14:foregroundMark x1="80000" y1="70961" x2="85400" y2="59716"/>
                        <a14:foregroundMark x1="98400" y1="59607" x2="97900" y2="62991"/>
                        <a14:foregroundMark x1="90600" y1="68668" x2="94700" y2="67249"/>
                        <a14:foregroundMark x1="89500" y1="83624" x2="93600" y2="89520"/>
                        <a14:foregroundMark x1="93600" y1="89520" x2="94000" y2="89520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94371" y1="86034" x2="94700" y2="86135"/>
                        <a14:backgroundMark x1="91600" y1="66048" x2="91600" y2="66048"/>
                        <a14:backgroundMark x1="92300" y1="66048" x2="93800" y2="65066"/>
                        <a14:backgroundMark x1="84600" y1="65175" x2="85700" y2="65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73" t="49685" b="8185"/>
          <a:stretch>
            <a:fillRect/>
          </a:stretch>
        </p:blipFill>
        <p:spPr bwMode="auto">
          <a:xfrm>
            <a:off x="2606675" y="3876040"/>
            <a:ext cx="110998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chool children cartoon Royalty Free Vector Imag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36000" y1="44323" x2="40300" y2="4159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88" t="1241" r="47913" b="55250"/>
          <a:stretch>
            <a:fillRect/>
          </a:stretch>
        </p:blipFill>
        <p:spPr bwMode="auto">
          <a:xfrm>
            <a:off x="1403985" y="3863975"/>
            <a:ext cx="97091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59800" y1="23472" x2="60600" y2="2183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7" r="24495" b="55102"/>
          <a:stretch>
            <a:fillRect/>
          </a:stretch>
        </p:blipFill>
        <p:spPr bwMode="auto">
          <a:xfrm>
            <a:off x="488315" y="4642485"/>
            <a:ext cx="112204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89847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11600" y1="82642" x2="10500" y2="89520"/>
                        <a14:foregroundMark x1="10500" y1="89520" x2="10400" y2="8973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656" y1="85980" x2="13600" y2="88974"/>
                        <a14:backgroundMark x1="8900" y1="61900" x2="10700" y2="66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5" t="49843" r="76234" b="8954"/>
          <a:stretch>
            <a:fillRect/>
          </a:stretch>
        </p:blipFill>
        <p:spPr bwMode="auto">
          <a:xfrm flipH="1">
            <a:off x="3027045" y="4676140"/>
            <a:ext cx="94996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90175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1821" y1="88357" x2="42000" y2="90175"/>
                        <a14:foregroundMark x1="40700" y1="76965" x2="41581" y2="85921"/>
                        <a14:foregroundMark x1="30400" y1="70852" x2="32400" y2="66266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38500" y1="84170" x2="39700" y2="88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48759" r="54885" b="8648"/>
          <a:stretch>
            <a:fillRect/>
          </a:stretch>
        </p:blipFill>
        <p:spPr bwMode="auto">
          <a:xfrm>
            <a:off x="1638300" y="4745355"/>
            <a:ext cx="805815" cy="18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89738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83400" y1="20306" x2="84300" y2="1997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1" r="1128" b="56333"/>
          <a:stretch>
            <a:fillRect/>
          </a:stretch>
        </p:blipFill>
        <p:spPr bwMode="auto">
          <a:xfrm>
            <a:off x="4075430" y="3863975"/>
            <a:ext cx="1092200" cy="19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90721" l="1900" r="984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0700" y1="76965" x2="42000" y2="90175"/>
                        <a14:foregroundMark x1="30400" y1="70852" x2="32400" y2="66266"/>
                        <a14:foregroundMark x1="89173" y1="66048" x2="87800" y2="75328"/>
                        <a14:foregroundMark x1="91500" y1="50328" x2="89173" y2="66048"/>
                        <a14:foregroundMark x1="83400" y1="90721" x2="87100" y2="81441"/>
                        <a14:foregroundMark x1="87100" y1="81441" x2="87300" y2="78384"/>
                        <a14:foregroundMark x1="92018" y1="83405" x2="90000" y2="78384"/>
                        <a14:foregroundMark x1="94300" y1="89083" x2="94162" y2="88739"/>
                        <a14:foregroundMark x1="90000" y1="78384" x2="90000" y2="77511"/>
                        <a14:foregroundMark x1="89800" y1="89410" x2="91431" y2="89194"/>
                        <a14:foregroundMark x1="80000" y1="70961" x2="85400" y2="59716"/>
                        <a14:foregroundMark x1="98400" y1="59607" x2="97900" y2="62991"/>
                        <a14:foregroundMark x1="90600" y1="68668" x2="94700" y2="67249"/>
                        <a14:foregroundMark x1="89500" y1="83624" x2="93600" y2="89520"/>
                        <a14:foregroundMark x1="93600" y1="89520" x2="94000" y2="89520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94371" y1="86034" x2="94700" y2="86135"/>
                        <a14:backgroundMark x1="91600" y1="66048" x2="91600" y2="66048"/>
                        <a14:backgroundMark x1="92300" y1="66048" x2="93800" y2="65066"/>
                        <a14:backgroundMark x1="84600" y1="65175" x2="85700" y2="65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73" t="49685" b="8185"/>
          <a:stretch>
            <a:fillRect/>
          </a:stretch>
        </p:blipFill>
        <p:spPr bwMode="auto">
          <a:xfrm>
            <a:off x="7076440" y="3895090"/>
            <a:ext cx="110998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School children cartoon Royalty Free Vector Imag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36000" y1="44323" x2="40300" y2="4159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88" t="1241" r="47913" b="55250"/>
          <a:stretch>
            <a:fillRect/>
          </a:stretch>
        </p:blipFill>
        <p:spPr bwMode="auto">
          <a:xfrm>
            <a:off x="5784850" y="3863975"/>
            <a:ext cx="97091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59800" y1="23472" x2="60600" y2="2183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7" r="24495" b="55102"/>
          <a:stretch>
            <a:fillRect/>
          </a:stretch>
        </p:blipFill>
        <p:spPr bwMode="auto">
          <a:xfrm>
            <a:off x="4367530" y="4624070"/>
            <a:ext cx="112204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89847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11600" y1="82642" x2="10500" y2="89520"/>
                        <a14:foregroundMark x1="10500" y1="89520" x2="10400" y2="8973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656" y1="85980" x2="13600" y2="88974"/>
                        <a14:backgroundMark x1="8900" y1="61900" x2="10700" y2="66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5" t="49843" r="76234" b="8954"/>
          <a:stretch>
            <a:fillRect/>
          </a:stretch>
        </p:blipFill>
        <p:spPr bwMode="auto">
          <a:xfrm flipH="1">
            <a:off x="7229475" y="4690745"/>
            <a:ext cx="94996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90175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1821" y1="88357" x2="42000" y2="90175"/>
                        <a14:foregroundMark x1="40700" y1="76965" x2="41581" y2="85921"/>
                        <a14:foregroundMark x1="30400" y1="70852" x2="32400" y2="66266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38500" y1="84170" x2="39700" y2="88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48759" r="54885" b="8648"/>
          <a:stretch>
            <a:fillRect/>
          </a:stretch>
        </p:blipFill>
        <p:spPr bwMode="auto">
          <a:xfrm>
            <a:off x="5880100" y="4763135"/>
            <a:ext cx="805815" cy="18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89738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83400" y1="20306" x2="84300" y2="1997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1" r="1128" b="56333"/>
          <a:stretch>
            <a:fillRect/>
          </a:stretch>
        </p:blipFill>
        <p:spPr bwMode="auto">
          <a:xfrm>
            <a:off x="8326120" y="3876040"/>
            <a:ext cx="1092200" cy="19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90721" l="1900" r="984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0700" y1="76965" x2="42000" y2="90175"/>
                        <a14:foregroundMark x1="30400" y1="70852" x2="32400" y2="66266"/>
                        <a14:foregroundMark x1="89173" y1="66048" x2="87800" y2="75328"/>
                        <a14:foregroundMark x1="91500" y1="50328" x2="89173" y2="66048"/>
                        <a14:foregroundMark x1="83400" y1="90721" x2="87100" y2="81441"/>
                        <a14:foregroundMark x1="87100" y1="81441" x2="87300" y2="78384"/>
                        <a14:foregroundMark x1="92018" y1="83405" x2="90000" y2="78384"/>
                        <a14:foregroundMark x1="94300" y1="89083" x2="94162" y2="88739"/>
                        <a14:foregroundMark x1="90000" y1="78384" x2="90000" y2="77511"/>
                        <a14:foregroundMark x1="89800" y1="89410" x2="91431" y2="89194"/>
                        <a14:foregroundMark x1="80000" y1="70961" x2="85400" y2="59716"/>
                        <a14:foregroundMark x1="98400" y1="59607" x2="97900" y2="62991"/>
                        <a14:foregroundMark x1="90600" y1="68668" x2="94700" y2="67249"/>
                        <a14:foregroundMark x1="89500" y1="83624" x2="93600" y2="89520"/>
                        <a14:foregroundMark x1="93600" y1="89520" x2="94000" y2="89520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94371" y1="86034" x2="94700" y2="86135"/>
                        <a14:backgroundMark x1="91600" y1="66048" x2="91600" y2="66048"/>
                        <a14:backgroundMark x1="92300" y1="66048" x2="93800" y2="65066"/>
                        <a14:backgroundMark x1="84600" y1="65175" x2="85700" y2="65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73" t="49685" b="8185"/>
          <a:stretch>
            <a:fillRect/>
          </a:stretch>
        </p:blipFill>
        <p:spPr bwMode="auto">
          <a:xfrm>
            <a:off x="10863580" y="3863975"/>
            <a:ext cx="110998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School children cartoon Royalty Free Vector Imag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36000" y1="44323" x2="40300" y2="4159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88" t="1241" r="47913" b="55250"/>
          <a:stretch>
            <a:fillRect/>
          </a:stretch>
        </p:blipFill>
        <p:spPr bwMode="auto">
          <a:xfrm>
            <a:off x="9516745" y="3778250"/>
            <a:ext cx="97091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59800" y1="23472" x2="60600" y2="2183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7" r="24495" b="55102"/>
          <a:stretch>
            <a:fillRect/>
          </a:stretch>
        </p:blipFill>
        <p:spPr bwMode="auto">
          <a:xfrm>
            <a:off x="8653145" y="4608830"/>
            <a:ext cx="112204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89847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11600" y1="82642" x2="10500" y2="89520"/>
                        <a14:foregroundMark x1="10500" y1="89520" x2="10400" y2="8973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656" y1="85980" x2="13600" y2="88974"/>
                        <a14:backgroundMark x1="8900" y1="61900" x2="10700" y2="66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5" t="49843" r="76234" b="8954"/>
          <a:stretch>
            <a:fillRect/>
          </a:stretch>
        </p:blipFill>
        <p:spPr bwMode="auto">
          <a:xfrm flipH="1">
            <a:off x="11059160" y="4642485"/>
            <a:ext cx="94996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90175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1821" y1="88357" x2="42000" y2="90175"/>
                        <a14:foregroundMark x1="40700" y1="76965" x2="41581" y2="85921"/>
                        <a14:foregroundMark x1="30400" y1="70852" x2="32400" y2="66266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38500" y1="84170" x2="39700" y2="88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48759" r="54885" b="8648"/>
          <a:stretch>
            <a:fillRect/>
          </a:stretch>
        </p:blipFill>
        <p:spPr bwMode="auto">
          <a:xfrm>
            <a:off x="10248900" y="4730115"/>
            <a:ext cx="805815" cy="18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69792 0.000277778 " pathEditMode="relative" rAng="0" ptsTypes="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41146 -0.00148148 " pathEditMode="relative" ptsTypes="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82292 0.000925926 " pathEditMode="relative" ptsTypes="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01042 -0.000925926 " pathEditMode="relative" ptsTypes="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75 -0.000925926 " pathEditMode="relative" ptsTypes="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89583 0.000925926 " pathEditMode="relative" ptsTypes="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40625 9.25926e-05 " pathEditMode="relative" rAng="0" ptsTypes="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0625 0.000925926 " pathEditMode="relative" ptsTypes="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125 -0.000925926 " pathEditMode="relative" ptsTypes="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420" y="2113280"/>
            <a:ext cx="1593850" cy="828675"/>
          </a:xfrm>
          <a:prstGeom prst="rect">
            <a:avLst/>
          </a:prstGeom>
        </p:spPr>
      </p:pic>
      <p:sp>
        <p:nvSpPr>
          <p:cNvPr id="8" name="矩形: 圆角 13"/>
          <p:cNvSpPr/>
          <p:nvPr/>
        </p:nvSpPr>
        <p:spPr>
          <a:xfrm>
            <a:off x="2173288" y="943610"/>
            <a:ext cx="7845425" cy="1667510"/>
          </a:xfrm>
          <a:prstGeom prst="roundRect">
            <a:avLst>
              <a:gd name="adj" fmla="val 11024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8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6 được lấy 3 lần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pic>
        <p:nvPicPr>
          <p:cNvPr id="92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89738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83400" y1="20306" x2="84300" y2="1997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1" r="1128" b="56333"/>
          <a:stretch>
            <a:fillRect/>
          </a:stretch>
        </p:blipFill>
        <p:spPr bwMode="auto">
          <a:xfrm>
            <a:off x="205105" y="3620770"/>
            <a:ext cx="1173480" cy="21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90721" l="1900" r="984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0700" y1="76965" x2="42000" y2="90175"/>
                        <a14:foregroundMark x1="30400" y1="70852" x2="32400" y2="66266"/>
                        <a14:foregroundMark x1="89173" y1="66048" x2="87800" y2="75328"/>
                        <a14:foregroundMark x1="91500" y1="50328" x2="89173" y2="66048"/>
                        <a14:foregroundMark x1="83400" y1="90721" x2="87100" y2="81441"/>
                        <a14:foregroundMark x1="87100" y1="81441" x2="87300" y2="78384"/>
                        <a14:foregroundMark x1="92018" y1="83405" x2="90000" y2="78384"/>
                        <a14:foregroundMark x1="94300" y1="89083" x2="94162" y2="88739"/>
                        <a14:foregroundMark x1="90000" y1="78384" x2="90000" y2="77511"/>
                        <a14:foregroundMark x1="89800" y1="89410" x2="91431" y2="89194"/>
                        <a14:foregroundMark x1="80000" y1="70961" x2="85400" y2="59716"/>
                        <a14:foregroundMark x1="98400" y1="59607" x2="97900" y2="62991"/>
                        <a14:foregroundMark x1="90600" y1="68668" x2="94700" y2="67249"/>
                        <a14:foregroundMark x1="89500" y1="83624" x2="93600" y2="89520"/>
                        <a14:foregroundMark x1="93600" y1="89520" x2="94000" y2="89520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94371" y1="86034" x2="94700" y2="86135"/>
                        <a14:backgroundMark x1="91600" y1="66048" x2="91600" y2="66048"/>
                        <a14:backgroundMark x1="92300" y1="66048" x2="93800" y2="65066"/>
                        <a14:backgroundMark x1="84600" y1="65175" x2="85700" y2="65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73" t="49685" b="8185"/>
          <a:stretch>
            <a:fillRect/>
          </a:stretch>
        </p:blipFill>
        <p:spPr bwMode="auto">
          <a:xfrm>
            <a:off x="2225040" y="3590925"/>
            <a:ext cx="1191895" cy="21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School children cartoon Royalty Free Vector Imag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36000" y1="44323" x2="40300" y2="4159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88" t="1241" r="47913" b="55250"/>
          <a:stretch>
            <a:fillRect/>
          </a:stretch>
        </p:blipFill>
        <p:spPr bwMode="auto">
          <a:xfrm>
            <a:off x="1223645" y="3511550"/>
            <a:ext cx="104330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59800" y1="23472" x2="60600" y2="2183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7" r="24495" b="55102"/>
          <a:stretch>
            <a:fillRect/>
          </a:stretch>
        </p:blipFill>
        <p:spPr bwMode="auto">
          <a:xfrm>
            <a:off x="333375" y="4417695"/>
            <a:ext cx="1205230" cy="21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89847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11600" y1="82642" x2="10500" y2="89520"/>
                        <a14:foregroundMark x1="10500" y1="89520" x2="10400" y2="8973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656" y1="85980" x2="13600" y2="88974"/>
                        <a14:backgroundMark x1="8900" y1="61900" x2="10700" y2="66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5" t="49843" r="76234" b="8954"/>
          <a:stretch>
            <a:fillRect/>
          </a:stretch>
        </p:blipFill>
        <p:spPr bwMode="auto">
          <a:xfrm flipH="1">
            <a:off x="2344420" y="4437380"/>
            <a:ext cx="1020445" cy="206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90175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1821" y1="88357" x2="42000" y2="90175"/>
                        <a14:foregroundMark x1="40700" y1="76965" x2="41581" y2="85921"/>
                        <a14:foregroundMark x1="30400" y1="70852" x2="32400" y2="66266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38500" y1="84170" x2="39700" y2="88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48759" r="54885" b="8648"/>
          <a:stretch>
            <a:fillRect/>
          </a:stretch>
        </p:blipFill>
        <p:spPr bwMode="auto">
          <a:xfrm>
            <a:off x="1508760" y="4527550"/>
            <a:ext cx="866140" cy="20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89738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83400" y1="20306" x2="84300" y2="1997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1" r="1128" b="56333"/>
          <a:stretch>
            <a:fillRect/>
          </a:stretch>
        </p:blipFill>
        <p:spPr bwMode="auto">
          <a:xfrm>
            <a:off x="4434205" y="3701415"/>
            <a:ext cx="1173480" cy="21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90721" l="1900" r="984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0700" y1="76965" x2="42000" y2="90175"/>
                        <a14:foregroundMark x1="30400" y1="70852" x2="32400" y2="66266"/>
                        <a14:foregroundMark x1="89173" y1="66048" x2="87800" y2="75328"/>
                        <a14:foregroundMark x1="91500" y1="50328" x2="89173" y2="66048"/>
                        <a14:foregroundMark x1="83400" y1="90721" x2="87100" y2="81441"/>
                        <a14:foregroundMark x1="87100" y1="81441" x2="87300" y2="78384"/>
                        <a14:foregroundMark x1="92018" y1="83405" x2="90000" y2="78384"/>
                        <a14:foregroundMark x1="94300" y1="89083" x2="94162" y2="88739"/>
                        <a14:foregroundMark x1="90000" y1="78384" x2="90000" y2="77511"/>
                        <a14:foregroundMark x1="89800" y1="89410" x2="91431" y2="89194"/>
                        <a14:foregroundMark x1="80000" y1="70961" x2="85400" y2="59716"/>
                        <a14:foregroundMark x1="98400" y1="59607" x2="97900" y2="62991"/>
                        <a14:foregroundMark x1="90600" y1="68668" x2="94700" y2="67249"/>
                        <a14:foregroundMark x1="89500" y1="83624" x2="93600" y2="89520"/>
                        <a14:foregroundMark x1="93600" y1="89520" x2="94000" y2="89520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94371" y1="86034" x2="94700" y2="86135"/>
                        <a14:backgroundMark x1="91600" y1="66048" x2="91600" y2="66048"/>
                        <a14:backgroundMark x1="92300" y1="66048" x2="93800" y2="65066"/>
                        <a14:backgroundMark x1="84600" y1="65175" x2="85700" y2="65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73" t="49685" b="8185"/>
          <a:stretch>
            <a:fillRect/>
          </a:stretch>
        </p:blipFill>
        <p:spPr bwMode="auto">
          <a:xfrm>
            <a:off x="6454140" y="3671570"/>
            <a:ext cx="1191895" cy="21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24" descr="School children cartoon Royalty Free Vector Imag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36000" y1="44323" x2="40300" y2="4159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88" t="1241" r="47913" b="55250"/>
          <a:stretch>
            <a:fillRect/>
          </a:stretch>
        </p:blipFill>
        <p:spPr bwMode="auto">
          <a:xfrm>
            <a:off x="5452745" y="3592195"/>
            <a:ext cx="104330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59800" y1="23472" x2="60600" y2="2183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7" r="24495" b="55102"/>
          <a:stretch>
            <a:fillRect/>
          </a:stretch>
        </p:blipFill>
        <p:spPr bwMode="auto">
          <a:xfrm>
            <a:off x="4562475" y="4498340"/>
            <a:ext cx="1205230" cy="21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89847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11600" y1="82642" x2="10500" y2="89520"/>
                        <a14:foregroundMark x1="10500" y1="89520" x2="10400" y2="8973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656" y1="85980" x2="13600" y2="88974"/>
                        <a14:backgroundMark x1="8900" y1="61900" x2="10700" y2="66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5" t="49843" r="76234" b="8954"/>
          <a:stretch>
            <a:fillRect/>
          </a:stretch>
        </p:blipFill>
        <p:spPr bwMode="auto">
          <a:xfrm flipH="1">
            <a:off x="6573520" y="4518025"/>
            <a:ext cx="1020445" cy="206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90175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1821" y1="88357" x2="42000" y2="90175"/>
                        <a14:foregroundMark x1="40700" y1="76965" x2="41581" y2="85921"/>
                        <a14:foregroundMark x1="30400" y1="70852" x2="32400" y2="66266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38500" y1="84170" x2="39700" y2="88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48759" r="54885" b="8648"/>
          <a:stretch>
            <a:fillRect/>
          </a:stretch>
        </p:blipFill>
        <p:spPr bwMode="auto">
          <a:xfrm>
            <a:off x="5737860" y="4608195"/>
            <a:ext cx="866140" cy="20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89738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83400" y1="20306" x2="84300" y2="1997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1" r="1128" b="56333"/>
          <a:stretch>
            <a:fillRect/>
          </a:stretch>
        </p:blipFill>
        <p:spPr bwMode="auto">
          <a:xfrm>
            <a:off x="8764905" y="3680460"/>
            <a:ext cx="1173480" cy="21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90721" l="1900" r="984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0700" y1="76965" x2="42000" y2="90175"/>
                        <a14:foregroundMark x1="30400" y1="70852" x2="32400" y2="66266"/>
                        <a14:foregroundMark x1="89173" y1="66048" x2="87800" y2="75328"/>
                        <a14:foregroundMark x1="91500" y1="50328" x2="89173" y2="66048"/>
                        <a14:foregroundMark x1="83400" y1="90721" x2="87100" y2="81441"/>
                        <a14:foregroundMark x1="87100" y1="81441" x2="87300" y2="78384"/>
                        <a14:foregroundMark x1="92018" y1="83405" x2="90000" y2="78384"/>
                        <a14:foregroundMark x1="94300" y1="89083" x2="94162" y2="88739"/>
                        <a14:foregroundMark x1="90000" y1="78384" x2="90000" y2="77511"/>
                        <a14:foregroundMark x1="89800" y1="89410" x2="91431" y2="89194"/>
                        <a14:foregroundMark x1="80000" y1="70961" x2="85400" y2="59716"/>
                        <a14:foregroundMark x1="98400" y1="59607" x2="97900" y2="62991"/>
                        <a14:foregroundMark x1="90600" y1="68668" x2="94700" y2="67249"/>
                        <a14:foregroundMark x1="89500" y1="83624" x2="93600" y2="89520"/>
                        <a14:foregroundMark x1="93600" y1="89520" x2="94000" y2="89520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94371" y1="86034" x2="94700" y2="86135"/>
                        <a14:backgroundMark x1="91600" y1="66048" x2="91600" y2="66048"/>
                        <a14:backgroundMark x1="92300" y1="66048" x2="93800" y2="65066"/>
                        <a14:backgroundMark x1="84600" y1="65175" x2="85700" y2="65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73" t="49685" b="8185"/>
          <a:stretch>
            <a:fillRect/>
          </a:stretch>
        </p:blipFill>
        <p:spPr bwMode="auto">
          <a:xfrm>
            <a:off x="10784840" y="3650615"/>
            <a:ext cx="1191895" cy="21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30" descr="School children cartoon Royalty Free Vector Imag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36000" y1="44323" x2="40300" y2="4159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88" t="1241" r="47913" b="55250"/>
          <a:stretch>
            <a:fillRect/>
          </a:stretch>
        </p:blipFill>
        <p:spPr bwMode="auto">
          <a:xfrm>
            <a:off x="9783445" y="3571240"/>
            <a:ext cx="104330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59800" y1="23472" x2="60600" y2="2183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7" r="24495" b="55102"/>
          <a:stretch>
            <a:fillRect/>
          </a:stretch>
        </p:blipFill>
        <p:spPr bwMode="auto">
          <a:xfrm>
            <a:off x="8893175" y="4477385"/>
            <a:ext cx="1205230" cy="21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89847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11600" y1="82642" x2="10500" y2="89520"/>
                        <a14:foregroundMark x1="10500" y1="89520" x2="10400" y2="8973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656" y1="85980" x2="13600" y2="88974"/>
                        <a14:backgroundMark x1="8900" y1="61900" x2="10700" y2="66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5" t="49843" r="76234" b="8954"/>
          <a:stretch>
            <a:fillRect/>
          </a:stretch>
        </p:blipFill>
        <p:spPr bwMode="auto">
          <a:xfrm flipH="1">
            <a:off x="10904220" y="4497070"/>
            <a:ext cx="1020445" cy="206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90175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1821" y1="88357" x2="42000" y2="90175"/>
                        <a14:foregroundMark x1="40700" y1="76965" x2="41581" y2="85921"/>
                        <a14:foregroundMark x1="30400" y1="70852" x2="32400" y2="66266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38500" y1="84170" x2="39700" y2="88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48759" r="54885" b="8648"/>
          <a:stretch>
            <a:fillRect/>
          </a:stretch>
        </p:blipFill>
        <p:spPr bwMode="auto">
          <a:xfrm>
            <a:off x="10068560" y="4587240"/>
            <a:ext cx="866140" cy="20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65300" y="288290"/>
            <a:ext cx="9070340" cy="4171950"/>
            <a:chOff x="2780" y="454"/>
            <a:chExt cx="14284" cy="65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" y="454"/>
              <a:ext cx="12840" cy="6571"/>
            </a:xfrm>
            <a:prstGeom prst="rect">
              <a:avLst/>
            </a:prstGeom>
          </p:spPr>
        </p:pic>
        <p:pic>
          <p:nvPicPr>
            <p:cNvPr id="3" name="Picture 2" descr="Picture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80" y="2755"/>
              <a:ext cx="14285" cy="332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78450"/>
            <a:ext cx="1541145" cy="849630"/>
          </a:xfrm>
          <a:prstGeom prst="rect">
            <a:avLst/>
          </a:prstGeom>
        </p:spPr>
      </p:pic>
      <p:pic>
        <p:nvPicPr>
          <p:cNvPr id="3" name="Picture 2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" y="1417320"/>
            <a:ext cx="2348865" cy="1504315"/>
          </a:xfrm>
          <a:prstGeom prst="rect">
            <a:avLst/>
          </a:prstGeom>
        </p:spPr>
      </p:pic>
      <p:pic>
        <p:nvPicPr>
          <p:cNvPr id="6" name="Picture 5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720" y="1417320"/>
            <a:ext cx="2348865" cy="1504315"/>
          </a:xfrm>
          <a:prstGeom prst="rect">
            <a:avLst/>
          </a:prstGeom>
        </p:spPr>
      </p:pic>
      <p:pic>
        <p:nvPicPr>
          <p:cNvPr id="8" name="Picture 7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2360" y="1417320"/>
            <a:ext cx="2348865" cy="1504315"/>
          </a:xfrm>
          <a:prstGeom prst="rect">
            <a:avLst/>
          </a:prstGeom>
        </p:spPr>
      </p:pic>
      <p:pic>
        <p:nvPicPr>
          <p:cNvPr id="11" name="Picture 10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1417320"/>
            <a:ext cx="2348865" cy="150431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448310" y="238125"/>
            <a:ext cx="7576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3" name="Picture 2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05" y="5307135"/>
            <a:ext cx="1889760" cy="133096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425743" y="2958590"/>
            <a:ext cx="3102569" cy="1819961"/>
            <a:chOff x="11152" y="3462"/>
            <a:chExt cx="2284" cy="2092"/>
          </a:xfrm>
        </p:grpSpPr>
        <p:sp>
          <p:nvSpPr>
            <p:cNvPr id="22" name="Oval Callout 21"/>
            <p:cNvSpPr/>
            <p:nvPr/>
          </p:nvSpPr>
          <p:spPr>
            <a:xfrm>
              <a:off x="11152" y="3462"/>
              <a:ext cx="2284" cy="2092"/>
            </a:xfrm>
            <a:prstGeom prst="wedgeEllipseCallout">
              <a:avLst>
                <a:gd name="adj1" fmla="val -17176"/>
                <a:gd name="adj2" fmla="val 63074"/>
              </a:avLst>
            </a:prstGeom>
            <a:solidFill>
              <a:srgbClr val="F9BDD9"/>
            </a:solidFill>
            <a:ln>
              <a:solidFill>
                <a:srgbClr val="E515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 Box 22"/>
            <p:cNvSpPr txBox="1"/>
            <p:nvPr/>
          </p:nvSpPr>
          <p:spPr>
            <a:xfrm>
              <a:off x="11402" y="3574"/>
              <a:ext cx="1805" cy="1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457200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1"/>
          <p:cNvSpPr txBox="1"/>
          <p:nvPr/>
        </p:nvSpPr>
        <p:spPr>
          <a:xfrm>
            <a:off x="5436235" y="3356610"/>
            <a:ext cx="5710736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icture1_auto_x2 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" y="1417320"/>
            <a:ext cx="2348865" cy="1504315"/>
          </a:xfrm>
          <a:prstGeom prst="rect">
            <a:avLst/>
          </a:prstGeom>
        </p:spPr>
      </p:pic>
      <p:pic>
        <p:nvPicPr>
          <p:cNvPr id="6" name="Picture 5" descr="Picture1_auto_x2 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720" y="1417320"/>
            <a:ext cx="2348865" cy="1504315"/>
          </a:xfrm>
          <a:prstGeom prst="rect">
            <a:avLst/>
          </a:prstGeom>
        </p:spPr>
      </p:pic>
      <p:pic>
        <p:nvPicPr>
          <p:cNvPr id="8" name="Picture 7" descr="Picture1_auto_x2 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2360" y="1417320"/>
            <a:ext cx="2348865" cy="1504315"/>
          </a:xfrm>
          <a:prstGeom prst="rect">
            <a:avLst/>
          </a:prstGeom>
        </p:spPr>
      </p:pic>
      <p:pic>
        <p:nvPicPr>
          <p:cNvPr id="11" name="Picture 10" descr="Picture1_auto_x2 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1417320"/>
            <a:ext cx="2348865" cy="150431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448310" y="238125"/>
            <a:ext cx="7576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682115" y="3250565"/>
            <a:ext cx="365696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3 + 3 + 3 + 3 = 12</a:t>
            </a: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" name="Picture 102"/>
          <p:cNvPicPr/>
          <p:nvPr/>
        </p:nvPicPr>
        <p:blipFill>
          <a:blip r:embed="rId4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rcRect l="42107" t="31920" r="38181" b="13859"/>
          <a:stretch>
            <a:fillRect/>
          </a:stretch>
        </p:blipFill>
        <p:spPr>
          <a:xfrm flipH="1">
            <a:off x="10195560" y="4563110"/>
            <a:ext cx="1591945" cy="25184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6370955" y="2959418"/>
            <a:ext cx="4434205" cy="1920240"/>
            <a:chOff x="11235" y="2041"/>
            <a:chExt cx="6983" cy="3024"/>
          </a:xfrm>
        </p:grpSpPr>
        <p:sp>
          <p:nvSpPr>
            <p:cNvPr id="15" name="Google Shape;1289;p42"/>
            <p:cNvSpPr/>
            <p:nvPr/>
          </p:nvSpPr>
          <p:spPr>
            <a:xfrm rot="10800000" flipV="1">
              <a:off x="11393" y="2041"/>
              <a:ext cx="6825" cy="3024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rgbClr val="FFD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Text Box 19"/>
            <p:cNvSpPr txBox="1"/>
            <p:nvPr/>
          </p:nvSpPr>
          <p:spPr>
            <a:xfrm>
              <a:off x="11235" y="2109"/>
              <a:ext cx="6983" cy="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hạng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129665" y="4648517"/>
            <a:ext cx="4067175" cy="939165"/>
            <a:chOff x="1797" y="7265"/>
            <a:chExt cx="6405" cy="1479"/>
          </a:xfrm>
        </p:grpSpPr>
        <p:sp>
          <p:nvSpPr>
            <p:cNvPr id="17" name="Rounded Rectangle 16"/>
            <p:cNvSpPr/>
            <p:nvPr/>
          </p:nvSpPr>
          <p:spPr>
            <a:xfrm>
              <a:off x="1885" y="7369"/>
              <a:ext cx="6317" cy="13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797" y="7265"/>
              <a:ext cx="6317" cy="137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2150" y="7393"/>
              <a:ext cx="5877" cy="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1682115" y="3250565"/>
            <a:ext cx="365696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3 + 3 + 3 + 3 = 12</a:t>
            </a: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1669415" y="3248660"/>
            <a:ext cx="4724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71955" y="3249295"/>
            <a:ext cx="4724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436235" y="3356610"/>
            <a:ext cx="572525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" y="1417320"/>
            <a:ext cx="2348865" cy="1504315"/>
          </a:xfrm>
          <a:prstGeom prst="rect">
            <a:avLst/>
          </a:prstGeom>
        </p:spPr>
      </p:pic>
      <p:pic>
        <p:nvPicPr>
          <p:cNvPr id="6" name="Picture 5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720" y="1417320"/>
            <a:ext cx="2348865" cy="1504315"/>
          </a:xfrm>
          <a:prstGeom prst="rect">
            <a:avLst/>
          </a:prstGeom>
        </p:spPr>
      </p:pic>
      <p:pic>
        <p:nvPicPr>
          <p:cNvPr id="8" name="Picture 7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2360" y="1417320"/>
            <a:ext cx="2348865" cy="1504315"/>
          </a:xfrm>
          <a:prstGeom prst="rect">
            <a:avLst/>
          </a:prstGeom>
        </p:spPr>
      </p:pic>
      <p:pic>
        <p:nvPicPr>
          <p:cNvPr id="11" name="Picture 10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1417320"/>
            <a:ext cx="2348865" cy="150431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448310" y="238125"/>
            <a:ext cx="7576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1" name="Picture 100"/>
          <p:cNvPicPr/>
          <p:nvPr/>
        </p:nvPicPr>
        <p:blipFill>
          <a:blip r:embed="rId5"/>
          <a:srcRect l="64873"/>
          <a:stretch>
            <a:fillRect/>
          </a:stretch>
        </p:blipFill>
        <p:spPr>
          <a:xfrm rot="5400000" flipV="1">
            <a:off x="2739390" y="2955290"/>
            <a:ext cx="431800" cy="2628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2403475" y="3249295"/>
            <a:ext cx="4724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145155" y="3244215"/>
            <a:ext cx="4724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886835" y="3249295"/>
            <a:ext cx="4724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809365" y="4723447"/>
            <a:ext cx="4400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138889 L -0.0240104 0.192037 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21875 0.193333 " pathEditMode="relative" rAng="0" ptsTypes="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9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4479 0.193333 " pathEditMode="relative" rAng="0" ptsTypes="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9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3646 0.191852 " pathEditMode="relative" rAng="0" ptsTypes="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8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4688 0.189444 " pathEditMode="relative" ptsTypes="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2" grpId="0" build="allAtOnce" bldLvl="0"/>
      <p:bldP spid="22" grpId="1"/>
      <p:bldP spid="7" grpId="0" build="allAtOnce" bldLvl="0"/>
      <p:bldP spid="9" grpId="0" build="allAtOnce" bldLvl="0"/>
      <p:bldP spid="10" grpId="0" build="allAtOnce" bldLvl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" y="1417320"/>
            <a:ext cx="2348865" cy="1504315"/>
          </a:xfrm>
          <a:prstGeom prst="rect">
            <a:avLst/>
          </a:prstGeom>
        </p:spPr>
      </p:pic>
      <p:pic>
        <p:nvPicPr>
          <p:cNvPr id="6" name="Picture 5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720" y="1417320"/>
            <a:ext cx="2348865" cy="1504315"/>
          </a:xfrm>
          <a:prstGeom prst="rect">
            <a:avLst/>
          </a:prstGeom>
        </p:spPr>
      </p:pic>
      <p:pic>
        <p:nvPicPr>
          <p:cNvPr id="8" name="Picture 7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2360" y="1417320"/>
            <a:ext cx="2348865" cy="1504315"/>
          </a:xfrm>
          <a:prstGeom prst="rect">
            <a:avLst/>
          </a:prstGeom>
        </p:spPr>
      </p:pic>
      <p:pic>
        <p:nvPicPr>
          <p:cNvPr id="11" name="Picture 10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1417320"/>
            <a:ext cx="2348865" cy="150431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448310" y="238125"/>
            <a:ext cx="7576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59080" y="2739074"/>
            <a:ext cx="1139444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 + 3 + 3 + 3 = 12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30000"/>
              </a:lnSpc>
            </a:pPr>
            <a:endParaRPr lang="en-US" sz="32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</a:t>
            </a:r>
          </a:p>
          <a:p>
            <a:pPr>
              <a:lnSpc>
                <a:spcPct val="13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924290" y="4023360"/>
            <a:ext cx="3218815" cy="2563495"/>
            <a:chOff x="14054" y="6336"/>
            <a:chExt cx="5069" cy="4037"/>
          </a:xfrm>
        </p:grpSpPr>
        <p:grpSp>
          <p:nvGrpSpPr>
            <p:cNvPr id="7" name="Group 6"/>
            <p:cNvGrpSpPr/>
            <p:nvPr/>
          </p:nvGrpSpPr>
          <p:grpSpPr>
            <a:xfrm flipH="1">
              <a:off x="14054" y="7295"/>
              <a:ext cx="2972" cy="3078"/>
              <a:chOff x="426" y="-39"/>
              <a:chExt cx="2972" cy="307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055" y="1211"/>
                <a:ext cx="1343" cy="1500"/>
                <a:chOff x="1646" y="913"/>
                <a:chExt cx="1343" cy="1500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1646" y="1070"/>
                  <a:ext cx="1343" cy="1343"/>
                </a:xfrm>
                <a:prstGeom prst="roundRect">
                  <a:avLst/>
                </a:prstGeom>
                <a:solidFill>
                  <a:srgbClr val="B4DF86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 Box 26"/>
                <p:cNvSpPr txBox="1"/>
                <p:nvPr/>
              </p:nvSpPr>
              <p:spPr>
                <a:xfrm>
                  <a:off x="1647" y="913"/>
                  <a:ext cx="1076" cy="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x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26" y="-39"/>
                <a:ext cx="2175" cy="3078"/>
                <a:chOff x="6611" y="-954"/>
                <a:chExt cx="1874" cy="2685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7363" y="-175"/>
                  <a:ext cx="653" cy="5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" name="Picture 9"/>
                <p:cNvPicPr/>
                <p:nvPr/>
              </p:nvPicPr>
              <p:blipFill>
                <a:blip r:embed="rId5">
                  <a:clrChange>
                    <a:clrFrom>
                      <a:srgbClr val="FFFFFF">
                        <a:alpha val="100000"/>
                      </a:srgbClr>
                    </a:clrFrom>
                    <a:clrTo>
                      <a:srgbClr val="FFFFFF">
                        <a:alpha val="100000"/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6611" y="-954"/>
                  <a:ext cx="1874" cy="268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grpSp>
          <p:nvGrpSpPr>
            <p:cNvPr id="13" name="Group 12"/>
            <p:cNvGrpSpPr/>
            <p:nvPr/>
          </p:nvGrpSpPr>
          <p:grpSpPr>
            <a:xfrm>
              <a:off x="15676" y="6336"/>
              <a:ext cx="3447" cy="1581"/>
              <a:chOff x="10916" y="3602"/>
              <a:chExt cx="3447" cy="1581"/>
            </a:xfrm>
          </p:grpSpPr>
          <p:sp>
            <p:nvSpPr>
              <p:cNvPr id="14" name="Oval Callout 13"/>
              <p:cNvSpPr/>
              <p:nvPr/>
            </p:nvSpPr>
            <p:spPr>
              <a:xfrm>
                <a:off x="11107" y="3602"/>
                <a:ext cx="3066" cy="1581"/>
              </a:xfrm>
              <a:prstGeom prst="wedgeEllipseCallout">
                <a:avLst>
                  <a:gd name="adj1" fmla="val -31960"/>
                  <a:gd name="adj2" fmla="val 62144"/>
                </a:avLst>
              </a:prstGeom>
              <a:solidFill>
                <a:srgbClr val="AFF3FF"/>
              </a:solidFill>
              <a:ln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 Box 15"/>
              <p:cNvSpPr txBox="1"/>
              <p:nvPr/>
            </p:nvSpPr>
            <p:spPr>
              <a:xfrm>
                <a:off x="10916" y="3819"/>
                <a:ext cx="3447" cy="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1" name="Picture 20"/>
          <p:cNvPicPr/>
          <p:nvPr/>
        </p:nvPicPr>
        <p:blipFill>
          <a:blip r:embed="rId6"/>
          <a:srcRect l="64873"/>
          <a:stretch>
            <a:fillRect/>
          </a:stretch>
        </p:blipFill>
        <p:spPr>
          <a:xfrm rot="5400000" flipV="1">
            <a:off x="2549525" y="2235352"/>
            <a:ext cx="431800" cy="26282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" name="Group 21"/>
          <p:cNvGrpSpPr/>
          <p:nvPr/>
        </p:nvGrpSpPr>
        <p:grpSpPr>
          <a:xfrm>
            <a:off x="1127822" y="3809626"/>
            <a:ext cx="3267330" cy="584834"/>
            <a:chOff x="1797" y="7187"/>
            <a:chExt cx="5917" cy="1603"/>
          </a:xfrm>
        </p:grpSpPr>
        <p:sp>
          <p:nvSpPr>
            <p:cNvPr id="23" name="Rounded Rectangle 22"/>
            <p:cNvSpPr/>
            <p:nvPr/>
          </p:nvSpPr>
          <p:spPr>
            <a:xfrm>
              <a:off x="1885" y="7369"/>
              <a:ext cx="5829" cy="13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797" y="7265"/>
              <a:ext cx="5864" cy="137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" name="Text Box 14"/>
            <p:cNvSpPr txBox="1"/>
            <p:nvPr/>
          </p:nvSpPr>
          <p:spPr>
            <a:xfrm>
              <a:off x="2069" y="7187"/>
              <a:ext cx="5362" cy="16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字魂80号-萌趣小鱼体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qcx34kig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735</Words>
  <Application>Microsoft Office PowerPoint</Application>
  <PresentationFormat>Widescreen</PresentationFormat>
  <Paragraphs>186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Microsoft YaHei</vt:lpstr>
      <vt:lpstr>Arial</vt:lpstr>
      <vt:lpstr>Calibri</vt:lpstr>
      <vt:lpstr>Coiny</vt:lpstr>
      <vt:lpstr>Times New Roman</vt:lpstr>
      <vt:lpstr>Wingdings 2</vt:lpstr>
      <vt:lpstr>字魂80号-萌趣小鱼体</vt:lpstr>
      <vt:lpstr>等线</vt:lpstr>
      <vt:lpstr>迷你简细行楷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字魂80号-萌趣小鱼体</dc:title>
  <dc:creator>Administrator</dc:creator>
  <cp:lastModifiedBy>Administrator</cp:lastModifiedBy>
  <cp:revision>81</cp:revision>
  <dcterms:created xsi:type="dcterms:W3CDTF">2019-07-04T05:32:00Z</dcterms:created>
  <dcterms:modified xsi:type="dcterms:W3CDTF">2022-01-18T06:16:17Z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6DEEBA61ACF248AAA5BDDCF55C11F90B</vt:lpwstr>
  </property>
  <property fmtid="{D5CDD505-2E9C-101B-9397-08002B2CF9AE}" pid="3" name="KSOProductBuildVer">
    <vt:lpwstr>1033-11.2.0.10382</vt:lpwstr>
  </property>
</Properties>
</file>